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notesSlides/notesSlide1.xml" ContentType="application/vnd.openxmlformats-officedocument.presentationml.notesSlide+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notesSlides/notesSlide2.xml" ContentType="application/vnd.openxmlformats-officedocument.presentationml.notesSlide+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notesSlides/notesSlide3.xml" ContentType="application/vnd.openxmlformats-officedocument.presentationml.notesSlide+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notesSlides/notesSlide4.xml" ContentType="application/vnd.openxmlformats-officedocument.presentationml.notesSlide+xml"/>
  <Override PartName="/ppt/charts/chart1.xml" ContentType="application/vnd.openxmlformats-officedocument.drawingml.chart+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notesSlides/notesSlide5.xml" ContentType="application/vnd.openxmlformats-officedocument.presentationml.notesSlide+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notesSlides/notesSlide6.xml" ContentType="application/vnd.openxmlformats-officedocument.presentationml.notesSlide+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notesSlides/notesSlide7.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notesSlides/notesSlide8.xml" ContentType="application/vnd.openxmlformats-officedocument.presentationml.notesSlide+xml"/>
  <Override PartName="/ppt/charts/chart4.xml" ContentType="application/vnd.openxmlformats-officedocument.drawingml.chart+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notesSlides/notesSlide9.xml" ContentType="application/vnd.openxmlformats-officedocument.presentationml.notesSlide+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notesSlides/notesSlide10.xml" ContentType="application/vnd.openxmlformats-officedocument.presentationml.notesSlide+xml"/>
  <Override PartName="/ppt/tags/tag419.xml" ContentType="application/vnd.openxmlformats-officedocument.presentationml.tags+xml"/>
  <Override PartName="/ppt/tags/tag420.xml" ContentType="application/vnd.openxmlformats-officedocument.presentationml.tags+xml"/>
  <Override PartName="/ppt/notesSlides/notesSlide11.xml" ContentType="application/vnd.openxmlformats-officedocument.presentationml.notesSlide+xml"/>
  <Override PartName="/ppt/tags/tag421.xml" ContentType="application/vnd.openxmlformats-officedocument.presentationml.tags+xml"/>
  <Override PartName="/ppt/tags/tag422.xml" ContentType="application/vnd.openxmlformats-officedocument.presentationml.tags+xml"/>
  <Override PartName="/ppt/notesSlides/notesSlide12.xml" ContentType="application/vnd.openxmlformats-officedocument.presentationml.notesSlide+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notesSlides/notesSlide13.xml" ContentType="application/vnd.openxmlformats-officedocument.presentationml.notesSlide+xml"/>
  <Override PartName="/ppt/charts/chart5.xml" ContentType="application/vnd.openxmlformats-officedocument.drawingml.chart+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notesSlides/notesSlide14.xml" ContentType="application/vnd.openxmlformats-officedocument.presentationml.notesSlide+xml"/>
  <Override PartName="/ppt/charts/chart6.xml" ContentType="application/vnd.openxmlformats-officedocument.drawingml.chart+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notesSlides/notesSlide15.xml" ContentType="application/vnd.openxmlformats-officedocument.presentationml.notesSlide+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notesSlides/notesSlide16.xml" ContentType="application/vnd.openxmlformats-officedocument.presentationml.notesSlide+xml"/>
  <Override PartName="/ppt/tags/tag437.xml" ContentType="application/vnd.openxmlformats-officedocument.presentationml.tags+xml"/>
  <Override PartName="/ppt/tags/tag438.xml" ContentType="application/vnd.openxmlformats-officedocument.presentationml.tags+xml"/>
  <Override PartName="/ppt/notesSlides/notesSlide17.xml" ContentType="application/vnd.openxmlformats-officedocument.presentationml.notesSlide+xml"/>
  <Override PartName="/ppt/tags/tag439.xml" ContentType="application/vnd.openxmlformats-officedocument.presentationml.tags+xml"/>
  <Override PartName="/ppt/tags/tag440.xml" ContentType="application/vnd.openxmlformats-officedocument.presentationml.tags+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p:sldMasterIdLst>
    <p:sldMasterId id="2147484132" r:id="rId5"/>
  </p:sldMasterIdLst>
  <p:notesMasterIdLst>
    <p:notesMasterId r:id="rId24"/>
  </p:notesMasterIdLst>
  <p:handoutMasterIdLst>
    <p:handoutMasterId r:id="rId25"/>
  </p:handoutMasterIdLst>
  <p:sldIdLst>
    <p:sldId id="265" r:id="rId6"/>
    <p:sldId id="472" r:id="rId7"/>
    <p:sldId id="557" r:id="rId8"/>
    <p:sldId id="564" r:id="rId9"/>
    <p:sldId id="565" r:id="rId10"/>
    <p:sldId id="568" r:id="rId11"/>
    <p:sldId id="569" r:id="rId12"/>
    <p:sldId id="562" r:id="rId13"/>
    <p:sldId id="538" r:id="rId14"/>
    <p:sldId id="523" r:id="rId15"/>
    <p:sldId id="559" r:id="rId16"/>
    <p:sldId id="558" r:id="rId17"/>
    <p:sldId id="567" r:id="rId18"/>
    <p:sldId id="554" r:id="rId19"/>
    <p:sldId id="560" r:id="rId20"/>
    <p:sldId id="468" r:id="rId21"/>
    <p:sldId id="469" r:id="rId22"/>
    <p:sldId id="481" r:id="rId23"/>
  </p:sldIdLst>
  <p:sldSz cx="10058400" cy="7543800"/>
  <p:notesSz cx="6858000" cy="9926638"/>
  <p:custDataLst>
    <p:tags r:id="rId26"/>
  </p:custDataLst>
  <p:defaultTextStyle>
    <a:defPPr>
      <a:defRPr lang="en-US"/>
    </a:defPPr>
    <a:lvl1pPr algn="l" rtl="0" eaLnBrk="0" fontAlgn="base" hangingPunct="0">
      <a:spcBef>
        <a:spcPct val="50000"/>
      </a:spcBef>
      <a:spcAft>
        <a:spcPct val="0"/>
      </a:spcAft>
      <a:defRPr lang="en-GB" kern="1200">
        <a:solidFill>
          <a:schemeClr val="tx1"/>
        </a:solidFill>
        <a:latin typeface="Frutiger 45 Light"/>
        <a:ea typeface="+mn-ea"/>
        <a:cs typeface="+mn-cs"/>
      </a:defRPr>
    </a:lvl1pPr>
    <a:lvl2pPr marL="457200" algn="l" rtl="0" eaLnBrk="0" fontAlgn="base" hangingPunct="0">
      <a:spcBef>
        <a:spcPct val="50000"/>
      </a:spcBef>
      <a:spcAft>
        <a:spcPct val="0"/>
      </a:spcAft>
      <a:defRPr kern="1200">
        <a:solidFill>
          <a:schemeClr val="tx1"/>
        </a:solidFill>
        <a:latin typeface="Frutiger 45 Light" pitchFamily="34" charset="0"/>
        <a:ea typeface="+mn-ea"/>
        <a:cs typeface="+mn-cs"/>
      </a:defRPr>
    </a:lvl2pPr>
    <a:lvl3pPr marL="914400" algn="l" rtl="0" eaLnBrk="0" fontAlgn="base" hangingPunct="0">
      <a:spcBef>
        <a:spcPct val="50000"/>
      </a:spcBef>
      <a:spcAft>
        <a:spcPct val="0"/>
      </a:spcAft>
      <a:defRPr kern="1200">
        <a:solidFill>
          <a:schemeClr val="tx1"/>
        </a:solidFill>
        <a:latin typeface="Frutiger 45 Light" pitchFamily="34" charset="0"/>
        <a:ea typeface="+mn-ea"/>
        <a:cs typeface="+mn-cs"/>
      </a:defRPr>
    </a:lvl3pPr>
    <a:lvl4pPr marL="1371600" algn="l" rtl="0" eaLnBrk="0" fontAlgn="base" hangingPunct="0">
      <a:spcBef>
        <a:spcPct val="50000"/>
      </a:spcBef>
      <a:spcAft>
        <a:spcPct val="0"/>
      </a:spcAft>
      <a:defRPr kern="1200">
        <a:solidFill>
          <a:schemeClr val="tx1"/>
        </a:solidFill>
        <a:latin typeface="Frutiger 45 Light" pitchFamily="34" charset="0"/>
        <a:ea typeface="+mn-ea"/>
        <a:cs typeface="+mn-cs"/>
      </a:defRPr>
    </a:lvl4pPr>
    <a:lvl5pPr marL="1828800" algn="l" rtl="0" eaLnBrk="0" fontAlgn="base" hangingPunct="0">
      <a:spcBef>
        <a:spcPct val="50000"/>
      </a:spcBef>
      <a:spcAft>
        <a:spcPct val="0"/>
      </a:spcAft>
      <a:defRPr kern="1200">
        <a:solidFill>
          <a:schemeClr val="tx1"/>
        </a:solidFill>
        <a:latin typeface="Frutiger 45 Light" pitchFamily="34" charset="0"/>
        <a:ea typeface="+mn-ea"/>
        <a:cs typeface="+mn-cs"/>
      </a:defRPr>
    </a:lvl5pPr>
    <a:lvl6pPr marL="2286000" algn="l" defTabSz="914400" rtl="0" eaLnBrk="1" latinLnBrk="0" hangingPunct="1">
      <a:defRPr kern="1200">
        <a:solidFill>
          <a:schemeClr val="tx1"/>
        </a:solidFill>
        <a:latin typeface="Frutiger 45 Light" pitchFamily="34" charset="0"/>
        <a:ea typeface="+mn-ea"/>
        <a:cs typeface="+mn-cs"/>
      </a:defRPr>
    </a:lvl6pPr>
    <a:lvl7pPr marL="2743200" algn="l" defTabSz="914400" rtl="0" eaLnBrk="1" latinLnBrk="0" hangingPunct="1">
      <a:defRPr kern="1200">
        <a:solidFill>
          <a:schemeClr val="tx1"/>
        </a:solidFill>
        <a:latin typeface="Frutiger 45 Light" pitchFamily="34" charset="0"/>
        <a:ea typeface="+mn-ea"/>
        <a:cs typeface="+mn-cs"/>
      </a:defRPr>
    </a:lvl7pPr>
    <a:lvl8pPr marL="3200400" algn="l" defTabSz="914400" rtl="0" eaLnBrk="1" latinLnBrk="0" hangingPunct="1">
      <a:defRPr kern="1200">
        <a:solidFill>
          <a:schemeClr val="tx1"/>
        </a:solidFill>
        <a:latin typeface="Frutiger 45 Light" pitchFamily="34" charset="0"/>
        <a:ea typeface="+mn-ea"/>
        <a:cs typeface="+mn-cs"/>
      </a:defRPr>
    </a:lvl8pPr>
    <a:lvl9pPr marL="3657600" algn="l" defTabSz="914400" rtl="0" eaLnBrk="1" latinLnBrk="0" hangingPunct="1">
      <a:defRPr kern="1200">
        <a:solidFill>
          <a:schemeClr val="tx1"/>
        </a:solidFill>
        <a:latin typeface="Frutiger 45 Light" pitchFamily="34" charset="0"/>
        <a:ea typeface="+mn-ea"/>
        <a:cs typeface="+mn-cs"/>
      </a:defRPr>
    </a:lvl9pPr>
  </p:defaultTextStyle>
  <p:extLst>
    <p:ext uri="{EFAFB233-063F-42B5-8137-9DF3F51BA10A}">
      <p15:sldGuideLst xmlns:p15="http://schemas.microsoft.com/office/powerpoint/2012/main">
        <p15:guide id="2" pos="3168">
          <p15:clr>
            <a:srgbClr val="A4A3A4"/>
          </p15:clr>
        </p15:guide>
        <p15:guide id="3" orient="horz" pos="2376">
          <p15:clr>
            <a:srgbClr val="A4A3A4"/>
          </p15:clr>
        </p15:guide>
      </p15:sldGuideLst>
    </p:ext>
    <p:ext uri="{2D200454-40CA-4A62-9FC3-DE9A4176ACB9}">
      <p15:notesGuideLst xmlns:p15="http://schemas.microsoft.com/office/powerpoint/2012/main">
        <p15:guide id="1" orient="horz" pos="3123">
          <p15:clr>
            <a:srgbClr val="A4A3A4"/>
          </p15:clr>
        </p15:guide>
        <p15:guide id="2" pos="2148">
          <p15:clr>
            <a:srgbClr val="A4A3A4"/>
          </p15:clr>
        </p15:guide>
        <p15:guide id="3" orient="horz" pos="3125">
          <p15:clr>
            <a:srgbClr val="A4A3A4"/>
          </p15:clr>
        </p15:guide>
        <p15:guide id="4" pos="2160">
          <p15:clr>
            <a:srgbClr val="A4A3A4"/>
          </p15:clr>
        </p15:guide>
      </p15:notesGuideLst>
    </p:ext>
    <p:ext uri="{50385BFA-195E-4E9F-9E8A-86900EEC6D5D}">
      <p14:sectionPr xmlns="" xmlns:p14="http://schemas.microsoft.com/office/powerpoint/2007/7/12/main">
        <p14:section name="Default Section" slideIdLst="263 258" id="{5C98BB79-27BD-4380-8FA2-F2C40EBD185D}"/>
        <p14:section name="Untitled Section" slideIdLst="259 260" id="{8481DB14-7621-4777-BF9D-F7FFE0D6D9F9}"/>
        <p14:section name="Untitled Section" slideIdLst="261 262" id="{0424402B-84E0-4D5B-9C91-9D6D21E09A56}"/>
      </p14:sectionPr>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ehm, Uta" initials="FU" lastIdx="15" clrIdx="0"/>
  <p:cmAuthor id="2" name="Elders, Gregory" initials="EG" lastIdx="13" clrIdx="1"/>
</p:cmAuthorLst>
</file>

<file path=ppt/presProps.xml><?xml version="1.0" encoding="utf-8"?>
<p:presentationPr xmlns:a="http://schemas.openxmlformats.org/drawingml/2006/main" xmlns:r="http://schemas.openxmlformats.org/officeDocument/2006/relationships" xmlns:p="http://schemas.openxmlformats.org/presentationml/2006/main">
  <p:prnPr hiddenSlides="1" scaleToFitPaper="1"/>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4749"/>
    <a:srgbClr val="EBF5F3"/>
    <a:srgbClr val="C0D19B"/>
    <a:srgbClr val="759731"/>
    <a:srgbClr val="F9EEEB"/>
    <a:srgbClr val="FCF8EE"/>
    <a:srgbClr val="F6E4DE"/>
    <a:srgbClr val="F8EFD8"/>
    <a:srgbClr val="DDE6C8"/>
    <a:srgbClr val="CCEA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D5ABB26-0587-4C30-8999-92F81FD0307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15" autoAdjust="0"/>
    <p:restoredTop sz="94669" autoAdjust="0"/>
  </p:normalViewPr>
  <p:slideViewPr>
    <p:cSldViewPr snapToGrid="0">
      <p:cViewPr>
        <p:scale>
          <a:sx n="100" d="100"/>
          <a:sy n="100" d="100"/>
        </p:scale>
        <p:origin x="974" y="-230"/>
      </p:cViewPr>
      <p:guideLst>
        <p:guide pos="3168"/>
        <p:guide orient="horz" pos="23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snapToGrid="0">
      <p:cViewPr>
        <p:scale>
          <a:sx n="100" d="100"/>
          <a:sy n="100" d="100"/>
        </p:scale>
        <p:origin x="-1974" y="-72"/>
      </p:cViewPr>
      <p:guideLst>
        <p:guide orient="horz" pos="3123"/>
        <p:guide pos="2148"/>
        <p:guide orient="horz" pos="3125"/>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swiss-dd.net\groupshares\products%20core\T9RW%20-%20GL%20INDEXED\UBS_ETFs\02%20ETF%20PD\Replicating%20ETFs\02%20Projects\UBS%20ETF%20-%20J.P.%20Morgan%20EM%20IG%20ESG%20UCITS%20ETF\Sales%20Praesi\Copy%20of%20UBS%20EM%20IG%20ESG%20Underlying%20Index%20Returns%20w%20CEMBIs%20Waterfall-1.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file:///\\Volumes\Hellermeier\hm_Kunden\223_UBS_ETF\223_19_ETF_Retainer_2019\34_PPT_JP_Morgan_GBI_Liquid%20Bond_Index\Material\Slide%205.xlsx" TargetMode="External"/><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oleObject" Target="file:///\\Volumes\Hellermeier\hm_Kunden\223_UBS_ETF\223_19_ETF_Retainer_2019\34_PPT_JP_Morgan_GBI_Liquid%20Bond_Index\Material\Slide%205.xlsx" TargetMode="External"/><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1" Type="http://schemas.openxmlformats.org/officeDocument/2006/relationships/oleObject" Target="file:///\\swiss-dd.net\groupshares\products%20core\T9RW%20-%20GL%20INDEXED\UBS_ETFs\02%20ETF%20PD\Replicating%20ETFs\02%20Projects\UBS%20ETF%20&#8211;%20J.P.%20Morgan%20Global%20Treasury%20ESG%20UCITS%20ETF\Sales%20Slides\Peer%20Group%20Compare.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swiss-dd.net\groupshares\products%20core\T9RW%20-%20GL%20INDEXED\UBS_ETFs\02%20ETF%20PD\Replicating%20ETFs\02%20Projects\UBS%20ETF%20&#8211;%20J.P.%20Morggan%20Global%20Treasury%20ESG%20UCITS%20ETF\Sales%20Slides\Peer%20Group%20Compare%200-2.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swiss-dd.net\groupshares\products%20core\T9RW%20-%20GL%20INDEXED\UBS_ETFs\02%20ETF%20PD\Replicating%20ETFs\02%20Projects\UBS%20ETF%20&#8211;%20J.P.%20Morggan%20Global%20Treasury%20ESG%20UCITS%20ETF\Sales%20Slides\FTSE%20Compar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3"/>
          <c:order val="0"/>
          <c:tx>
            <c:strRef>
              <c:f>'t-new (4)'!$L$1</c:f>
              <c:strCache>
                <c:ptCount val="1"/>
                <c:pt idx="0">
                  <c:v>Space Bar</c:v>
                </c:pt>
              </c:strCache>
            </c:strRef>
          </c:tx>
          <c:spPr>
            <a:noFill/>
          </c:spPr>
          <c:invertIfNegative val="0"/>
          <c:cat>
            <c:multiLvlStrRef>
              <c:f>'t-new (4)'!$C$4:$E$14</c:f>
              <c:multiLvlStrCache>
                <c:ptCount val="11"/>
                <c:lvl>
                  <c:pt idx="1">
                    <c:v> </c:v>
                  </c:pt>
                  <c:pt idx="3">
                    <c:v> </c:v>
                  </c:pt>
                  <c:pt idx="5">
                    <c:v> </c:v>
                  </c:pt>
                  <c:pt idx="7">
                    <c:v> </c:v>
                  </c:pt>
                  <c:pt idx="9">
                    <c:v> </c:v>
                  </c:pt>
                </c:lvl>
                <c:lvl>
                  <c:pt idx="0">
                    <c:v>J.P. Morgan GBI Aggregate Index</c:v>
                  </c:pt>
                  <c:pt idx="2">
                    <c:v>Exclusion of Countries with less than 50 JESG Scores</c:v>
                  </c:pt>
                  <c:pt idx="4">
                    <c:v>Exclusion of Countries with less than 0.25% Market Cap</c:v>
                  </c:pt>
                  <c:pt idx="6">
                    <c:v>JESG based reweightings</c:v>
                  </c:pt>
                  <c:pt idx="8">
                    <c:v>J.P. Morgan Global Government ESG Liquid Bond Index</c:v>
                  </c:pt>
                  <c:pt idx="10">
                    <c:v>GBI-Government</c:v>
                  </c:pt>
                </c:lvl>
                <c:lvl>
                  <c:pt idx="0">
                    <c:v>EM in Investment Grade ESG Index Performance Driver</c:v>
                  </c:pt>
                </c:lvl>
              </c:multiLvlStrCache>
            </c:multiLvlStrRef>
          </c:cat>
          <c:val>
            <c:numRef>
              <c:f>'t-new (4)'!$L$4:$L$14</c:f>
              <c:numCache>
                <c:formatCode>0.00%</c:formatCode>
                <c:ptCount val="11"/>
                <c:pt idx="0">
                  <c:v>0</c:v>
                </c:pt>
                <c:pt idx="1">
                  <c:v>5.9799999999999999E-2</c:v>
                </c:pt>
                <c:pt idx="2">
                  <c:v>5.9799999999999999E-2</c:v>
                </c:pt>
                <c:pt idx="3">
                  <c:v>6.2399999999999997E-2</c:v>
                </c:pt>
                <c:pt idx="4">
                  <c:v>6.1599999999999995E-2</c:v>
                </c:pt>
                <c:pt idx="5">
                  <c:v>6.1599999999999995E-2</c:v>
                </c:pt>
                <c:pt idx="6">
                  <c:v>6.1599999999999995E-2</c:v>
                </c:pt>
                <c:pt idx="7">
                  <c:v>6.2899999999999998E-2</c:v>
                </c:pt>
                <c:pt idx="8">
                  <c:v>0</c:v>
                </c:pt>
                <c:pt idx="9">
                  <c:v>0</c:v>
                </c:pt>
                <c:pt idx="10">
                  <c:v>0</c:v>
                </c:pt>
              </c:numCache>
            </c:numRef>
          </c:val>
          <c:extLst>
            <c:ext xmlns:c16="http://schemas.microsoft.com/office/drawing/2014/chart" uri="{C3380CC4-5D6E-409C-BE32-E72D297353CC}">
              <c16:uniqueId val="{00000000-372B-43FA-86BF-13EB1AD18C92}"/>
            </c:ext>
          </c:extLst>
        </c:ser>
        <c:ser>
          <c:idx val="5"/>
          <c:order val="3"/>
          <c:tx>
            <c:strRef>
              <c:f>'t-new (4)'!$M$1</c:f>
              <c:strCache>
                <c:ptCount val="1"/>
                <c:pt idx="0">
                  <c:v>Line</c:v>
                </c:pt>
              </c:strCache>
            </c:strRef>
          </c:tx>
          <c:spPr>
            <a:solidFill>
              <a:schemeClr val="accent1"/>
            </a:solidFill>
            <a:ln w="3175">
              <a:noFill/>
              <a:prstDash val="solid"/>
            </a:ln>
          </c:spPr>
          <c:invertIfNegative val="0"/>
          <c:cat>
            <c:multiLvlStrRef>
              <c:f>'t-new (4)'!$C$4:$E$14</c:f>
              <c:multiLvlStrCache>
                <c:ptCount val="11"/>
                <c:lvl>
                  <c:pt idx="1">
                    <c:v> </c:v>
                  </c:pt>
                  <c:pt idx="3">
                    <c:v> </c:v>
                  </c:pt>
                  <c:pt idx="5">
                    <c:v> </c:v>
                  </c:pt>
                  <c:pt idx="7">
                    <c:v> </c:v>
                  </c:pt>
                  <c:pt idx="9">
                    <c:v> </c:v>
                  </c:pt>
                </c:lvl>
                <c:lvl>
                  <c:pt idx="0">
                    <c:v>J.P. Morgan GBI Aggregate Index</c:v>
                  </c:pt>
                  <c:pt idx="2">
                    <c:v>Exclusion of Countries with less than 50 JESG Scores</c:v>
                  </c:pt>
                  <c:pt idx="4">
                    <c:v>Exclusion of Countries with less than 0.25% Market Cap</c:v>
                  </c:pt>
                  <c:pt idx="6">
                    <c:v>JESG based reweightings</c:v>
                  </c:pt>
                  <c:pt idx="8">
                    <c:v>J.P. Morgan Global Government ESG Liquid Bond Index</c:v>
                  </c:pt>
                  <c:pt idx="10">
                    <c:v>GBI-Government</c:v>
                  </c:pt>
                </c:lvl>
                <c:lvl>
                  <c:pt idx="0">
                    <c:v>EM in Investment Grade ESG Index Performance Driver</c:v>
                  </c:pt>
                </c:lvl>
              </c:multiLvlStrCache>
            </c:multiLvlStrRef>
          </c:cat>
          <c:val>
            <c:numRef>
              <c:f>'t-new (4)'!$M$4:$M$14</c:f>
              <c:numCache>
                <c:formatCode>0.00%</c:formatCode>
                <c:ptCount val="11"/>
                <c:pt idx="0">
                  <c:v>0</c:v>
                </c:pt>
                <c:pt idx="1">
                  <c:v>1E-4</c:v>
                </c:pt>
                <c:pt idx="2">
                  <c:v>0</c:v>
                </c:pt>
                <c:pt idx="3">
                  <c:v>1E-4</c:v>
                </c:pt>
                <c:pt idx="4">
                  <c:v>0</c:v>
                </c:pt>
                <c:pt idx="5">
                  <c:v>1E-4</c:v>
                </c:pt>
                <c:pt idx="6">
                  <c:v>0</c:v>
                </c:pt>
                <c:pt idx="7">
                  <c:v>1E-4</c:v>
                </c:pt>
                <c:pt idx="8">
                  <c:v>0</c:v>
                </c:pt>
                <c:pt idx="9">
                  <c:v>0</c:v>
                </c:pt>
                <c:pt idx="10">
                  <c:v>0</c:v>
                </c:pt>
              </c:numCache>
            </c:numRef>
          </c:val>
          <c:extLst>
            <c:ext xmlns:c16="http://schemas.microsoft.com/office/drawing/2014/chart" uri="{C3380CC4-5D6E-409C-BE32-E72D297353CC}">
              <c16:uniqueId val="{00000001-372B-43FA-86BF-13EB1AD18C92}"/>
            </c:ext>
          </c:extLst>
        </c:ser>
        <c:ser>
          <c:idx val="2"/>
          <c:order val="4"/>
          <c:tx>
            <c:strRef>
              <c:f>'t-new (4)'!$K$1</c:f>
              <c:strCache>
                <c:ptCount val="1"/>
                <c:pt idx="0">
                  <c:v>POS</c:v>
                </c:pt>
              </c:strCache>
            </c:strRef>
          </c:tx>
          <c:spPr>
            <a:solidFill>
              <a:schemeClr val="accent2"/>
            </a:solidFill>
            <a:ln>
              <a:noFill/>
              <a:prstDash val="solid"/>
            </a:ln>
          </c:spPr>
          <c:invertIfNegative val="0"/>
          <c:dLbls>
            <c:dLbl>
              <c:idx val="0"/>
              <c:layout>
                <c:manualLayout>
                  <c:x val="0"/>
                  <c:y val="-0.314309519255575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667-2D4E-AFB0-1BBBA35804D5}"/>
                </c:ext>
              </c:extLst>
            </c:dLbl>
            <c:dLbl>
              <c:idx val="1"/>
              <c:delete val="1"/>
              <c:extLst>
                <c:ext xmlns:c15="http://schemas.microsoft.com/office/drawing/2012/chart" uri="{CE6537A1-D6FC-4f65-9D91-7224C49458BB}"/>
                <c:ext xmlns:c16="http://schemas.microsoft.com/office/drawing/2014/chart" uri="{C3380CC4-5D6E-409C-BE32-E72D297353CC}">
                  <c16:uniqueId val="{00000001-5667-2D4E-AFB0-1BBBA35804D5}"/>
                </c:ext>
              </c:extLst>
            </c:dLbl>
            <c:dLbl>
              <c:idx val="2"/>
              <c:layout>
                <c:manualLayout>
                  <c:x val="0"/>
                  <c:y val="-3.383085107233142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667-2D4E-AFB0-1BBBA35804D5}"/>
                </c:ext>
              </c:extLst>
            </c:dLbl>
            <c:dLbl>
              <c:idx val="3"/>
              <c:delete val="1"/>
              <c:extLst>
                <c:ext xmlns:c15="http://schemas.microsoft.com/office/drawing/2012/chart" uri="{CE6537A1-D6FC-4f65-9D91-7224C49458BB}"/>
                <c:ext xmlns:c16="http://schemas.microsoft.com/office/drawing/2014/chart" uri="{C3380CC4-5D6E-409C-BE32-E72D297353CC}">
                  <c16:uniqueId val="{00000003-5667-2D4E-AFB0-1BBBA35804D5}"/>
                </c:ext>
              </c:extLst>
            </c:dLbl>
            <c:dLbl>
              <c:idx val="4"/>
              <c:layout>
                <c:manualLayout>
                  <c:x val="0"/>
                  <c:y val="-2.4164893623093875E-2"/>
                </c:manualLayout>
              </c:layout>
              <c:tx>
                <c:rich>
                  <a:bodyPr/>
                  <a:lstStyle/>
                  <a:p>
                    <a:r>
                      <a:rPr lang="en-US" dirty="0"/>
                      <a:t>-0.08%</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667-2D4E-AFB0-1BBBA35804D5}"/>
                </c:ext>
              </c:extLst>
            </c:dLbl>
            <c:dLbl>
              <c:idx val="5"/>
              <c:delete val="1"/>
              <c:extLst>
                <c:ext xmlns:c15="http://schemas.microsoft.com/office/drawing/2012/chart" uri="{CE6537A1-D6FC-4f65-9D91-7224C49458BB}"/>
                <c:ext xmlns:c16="http://schemas.microsoft.com/office/drawing/2014/chart" uri="{C3380CC4-5D6E-409C-BE32-E72D297353CC}">
                  <c16:uniqueId val="{00000005-5667-2D4E-AFB0-1BBBA35804D5}"/>
                </c:ext>
              </c:extLst>
            </c:dLbl>
            <c:dLbl>
              <c:idx val="6"/>
              <c:layout>
                <c:manualLayout>
                  <c:x val="0"/>
                  <c:y val="-2.416489362309387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667-2D4E-AFB0-1BBBA35804D5}"/>
                </c:ext>
              </c:extLst>
            </c:dLbl>
            <c:dLbl>
              <c:idx val="7"/>
              <c:delete val="1"/>
              <c:extLst>
                <c:ext xmlns:c15="http://schemas.microsoft.com/office/drawing/2012/chart" uri="{CE6537A1-D6FC-4f65-9D91-7224C49458BB}"/>
                <c:ext xmlns:c16="http://schemas.microsoft.com/office/drawing/2014/chart" uri="{C3380CC4-5D6E-409C-BE32-E72D297353CC}">
                  <c16:uniqueId val="{00000007-5667-2D4E-AFB0-1BBBA35804D5}"/>
                </c:ext>
              </c:extLst>
            </c:dLbl>
            <c:dLbl>
              <c:idx val="8"/>
              <c:layout>
                <c:manualLayout>
                  <c:x val="1.4175118305202591E-3"/>
                  <c:y val="-0.62742334910905706"/>
                </c:manualLayout>
              </c:layout>
              <c:tx>
                <c:rich>
                  <a:bodyPr/>
                  <a:lstStyle/>
                  <a:p>
                    <a:r>
                      <a:rPr lang="en-US"/>
                      <a:t>6.29%</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5667-2D4E-AFB0-1BBBA35804D5}"/>
                </c:ext>
              </c:extLst>
            </c:dLbl>
            <c:dLbl>
              <c:idx val="9"/>
              <c:delete val="1"/>
              <c:extLst>
                <c:ext xmlns:c15="http://schemas.microsoft.com/office/drawing/2012/chart" uri="{CE6537A1-D6FC-4f65-9D91-7224C49458BB}"/>
                <c:ext xmlns:c16="http://schemas.microsoft.com/office/drawing/2014/chart" uri="{C3380CC4-5D6E-409C-BE32-E72D297353CC}">
                  <c16:uniqueId val="{00000009-5667-2D4E-AFB0-1BBBA35804D5}"/>
                </c:ext>
              </c:extLst>
            </c:dLbl>
            <c:dLbl>
              <c:idx val="10"/>
              <c:layout>
                <c:manualLayout>
                  <c:x val="1.0324241554297549E-16"/>
                  <c:y val="-0.6012771997793771"/>
                </c:manualLayout>
              </c:layout>
              <c:tx>
                <c:rich>
                  <a:bodyPr/>
                  <a:lstStyle/>
                  <a:p>
                    <a:r>
                      <a:rPr lang="en-US" dirty="0"/>
                      <a:t>5.98%</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5667-2D4E-AFB0-1BBBA35804D5}"/>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't-new (4)'!$C$4:$E$14</c:f>
              <c:multiLvlStrCache>
                <c:ptCount val="11"/>
                <c:lvl>
                  <c:pt idx="1">
                    <c:v> </c:v>
                  </c:pt>
                  <c:pt idx="3">
                    <c:v> </c:v>
                  </c:pt>
                  <c:pt idx="5">
                    <c:v> </c:v>
                  </c:pt>
                  <c:pt idx="7">
                    <c:v> </c:v>
                  </c:pt>
                  <c:pt idx="9">
                    <c:v> </c:v>
                  </c:pt>
                </c:lvl>
                <c:lvl>
                  <c:pt idx="0">
                    <c:v>J.P. Morgan GBI Aggregate Index</c:v>
                  </c:pt>
                  <c:pt idx="2">
                    <c:v>Exclusion of Countries with less than 50 JESG Scores</c:v>
                  </c:pt>
                  <c:pt idx="4">
                    <c:v>Exclusion of Countries with less than 0.25% Market Cap</c:v>
                  </c:pt>
                  <c:pt idx="6">
                    <c:v>JESG based reweightings</c:v>
                  </c:pt>
                  <c:pt idx="8">
                    <c:v>J.P. Morgan Global Government ESG Liquid Bond Index</c:v>
                  </c:pt>
                  <c:pt idx="10">
                    <c:v>GBI-Government</c:v>
                  </c:pt>
                </c:lvl>
                <c:lvl>
                  <c:pt idx="0">
                    <c:v>EM in Investment Grade ESG Index Performance Driver</c:v>
                  </c:pt>
                </c:lvl>
              </c:multiLvlStrCache>
            </c:multiLvlStrRef>
          </c:cat>
          <c:val>
            <c:numRef>
              <c:f>'t-new (4)'!$K$4:$K$14</c:f>
              <c:numCache>
                <c:formatCode>0.00%</c:formatCode>
                <c:ptCount val="11"/>
                <c:pt idx="0">
                  <c:v>5.9799999999999999E-2</c:v>
                </c:pt>
                <c:pt idx="1">
                  <c:v>0</c:v>
                </c:pt>
                <c:pt idx="2">
                  <c:v>2.5999999999999999E-3</c:v>
                </c:pt>
                <c:pt idx="3">
                  <c:v>0</c:v>
                </c:pt>
                <c:pt idx="4">
                  <c:v>0</c:v>
                </c:pt>
                <c:pt idx="5">
                  <c:v>0</c:v>
                </c:pt>
                <c:pt idx="6">
                  <c:v>1.2999999999999999E-3</c:v>
                </c:pt>
                <c:pt idx="7">
                  <c:v>0</c:v>
                </c:pt>
                <c:pt idx="8">
                  <c:v>0</c:v>
                </c:pt>
                <c:pt idx="9">
                  <c:v>0</c:v>
                </c:pt>
                <c:pt idx="10">
                  <c:v>0</c:v>
                </c:pt>
              </c:numCache>
            </c:numRef>
          </c:val>
          <c:extLst>
            <c:ext xmlns:c16="http://schemas.microsoft.com/office/drawing/2014/chart" uri="{C3380CC4-5D6E-409C-BE32-E72D297353CC}">
              <c16:uniqueId val="{00000011-372B-43FA-86BF-13EB1AD18C92}"/>
            </c:ext>
          </c:extLst>
        </c:ser>
        <c:ser>
          <c:idx val="1"/>
          <c:order val="5"/>
          <c:tx>
            <c:strRef>
              <c:f>'t-new (4)'!$J$1</c:f>
              <c:strCache>
                <c:ptCount val="1"/>
                <c:pt idx="0">
                  <c:v>NEG</c:v>
                </c:pt>
              </c:strCache>
            </c:strRef>
          </c:tx>
          <c:spPr>
            <a:solidFill>
              <a:schemeClr val="accent6"/>
            </a:solidFill>
            <a:ln>
              <a:noFill/>
              <a:prstDash val="solid"/>
            </a:ln>
          </c:spPr>
          <c:invertIfNegative val="0"/>
          <c:cat>
            <c:multiLvlStrRef>
              <c:f>'t-new (4)'!$C$4:$E$14</c:f>
              <c:multiLvlStrCache>
                <c:ptCount val="11"/>
                <c:lvl>
                  <c:pt idx="1">
                    <c:v> </c:v>
                  </c:pt>
                  <c:pt idx="3">
                    <c:v> </c:v>
                  </c:pt>
                  <c:pt idx="5">
                    <c:v> </c:v>
                  </c:pt>
                  <c:pt idx="7">
                    <c:v> </c:v>
                  </c:pt>
                  <c:pt idx="9">
                    <c:v> </c:v>
                  </c:pt>
                </c:lvl>
                <c:lvl>
                  <c:pt idx="0">
                    <c:v>J.P. Morgan GBI Aggregate Index</c:v>
                  </c:pt>
                  <c:pt idx="2">
                    <c:v>Exclusion of Countries with less than 50 JESG Scores</c:v>
                  </c:pt>
                  <c:pt idx="4">
                    <c:v>Exclusion of Countries with less than 0.25% Market Cap</c:v>
                  </c:pt>
                  <c:pt idx="6">
                    <c:v>JESG based reweightings</c:v>
                  </c:pt>
                  <c:pt idx="8">
                    <c:v>J.P. Morgan Global Government ESG Liquid Bond Index</c:v>
                  </c:pt>
                  <c:pt idx="10">
                    <c:v>GBI-Government</c:v>
                  </c:pt>
                </c:lvl>
                <c:lvl>
                  <c:pt idx="0">
                    <c:v>EM in Investment Grade ESG Index Performance Driver</c:v>
                  </c:pt>
                </c:lvl>
              </c:multiLvlStrCache>
            </c:multiLvlStrRef>
          </c:cat>
          <c:val>
            <c:numRef>
              <c:f>'t-new (4)'!$J$4:$J$14</c:f>
              <c:numCache>
                <c:formatCode>0.00%</c:formatCode>
                <c:ptCount val="11"/>
                <c:pt idx="0">
                  <c:v>0</c:v>
                </c:pt>
                <c:pt idx="1">
                  <c:v>0</c:v>
                </c:pt>
                <c:pt idx="2">
                  <c:v>0</c:v>
                </c:pt>
                <c:pt idx="3">
                  <c:v>0</c:v>
                </c:pt>
                <c:pt idx="4">
                  <c:v>8.0000000000000004E-4</c:v>
                </c:pt>
                <c:pt idx="5">
                  <c:v>0</c:v>
                </c:pt>
                <c:pt idx="6">
                  <c:v>0</c:v>
                </c:pt>
                <c:pt idx="7">
                  <c:v>0</c:v>
                </c:pt>
                <c:pt idx="8">
                  <c:v>0</c:v>
                </c:pt>
                <c:pt idx="9">
                  <c:v>0</c:v>
                </c:pt>
                <c:pt idx="10">
                  <c:v>0</c:v>
                </c:pt>
              </c:numCache>
            </c:numRef>
          </c:val>
          <c:extLst>
            <c:ext xmlns:c16="http://schemas.microsoft.com/office/drawing/2014/chart" uri="{C3380CC4-5D6E-409C-BE32-E72D297353CC}">
              <c16:uniqueId val="{00000012-372B-43FA-86BF-13EB1AD18C92}"/>
            </c:ext>
          </c:extLst>
        </c:ser>
        <c:dLbls>
          <c:showLegendKey val="0"/>
          <c:showVal val="0"/>
          <c:showCatName val="0"/>
          <c:showSerName val="0"/>
          <c:showPercent val="0"/>
          <c:showBubbleSize val="0"/>
        </c:dLbls>
        <c:gapWidth val="0"/>
        <c:overlap val="100"/>
        <c:axId val="189448192"/>
        <c:axId val="189449728"/>
      </c:barChart>
      <c:barChart>
        <c:barDir val="col"/>
        <c:grouping val="stacked"/>
        <c:varyColors val="0"/>
        <c:ser>
          <c:idx val="0"/>
          <c:order val="1"/>
          <c:tx>
            <c:strRef>
              <c:f>'t-new (4)'!$H$1</c:f>
              <c:strCache>
                <c:ptCount val="1"/>
                <c:pt idx="0">
                  <c:v>X</c:v>
                </c:pt>
              </c:strCache>
            </c:strRef>
          </c:tx>
          <c:spPr>
            <a:solidFill>
              <a:schemeClr val="accent5"/>
            </a:solidFill>
            <a:ln>
              <a:noFill/>
              <a:prstDash val="solid"/>
            </a:ln>
          </c:spPr>
          <c:invertIfNegative val="0"/>
          <c:dPt>
            <c:idx val="0"/>
            <c:invertIfNegative val="0"/>
            <c:bubble3D val="0"/>
            <c:extLst>
              <c:ext xmlns:c16="http://schemas.microsoft.com/office/drawing/2014/chart" uri="{C3380CC4-5D6E-409C-BE32-E72D297353CC}">
                <c16:uniqueId val="{00000013-372B-43FA-86BF-13EB1AD18C92}"/>
              </c:ext>
            </c:extLst>
          </c:dPt>
          <c:dLbls>
            <c:dLbl>
              <c:idx val="0"/>
              <c:delete val="1"/>
              <c:extLst>
                <c:ext xmlns:c15="http://schemas.microsoft.com/office/drawing/2012/chart" uri="{CE6537A1-D6FC-4f65-9D91-7224C49458BB}"/>
                <c:ext xmlns:c16="http://schemas.microsoft.com/office/drawing/2014/chart" uri="{C3380CC4-5D6E-409C-BE32-E72D297353CC}">
                  <c16:uniqueId val="{00000013-372B-43FA-86BF-13EB1AD18C92}"/>
                </c:ext>
              </c:extLst>
            </c:dLbl>
            <c:dLbl>
              <c:idx val="1"/>
              <c:delete val="1"/>
              <c:extLst>
                <c:ext xmlns:c15="http://schemas.microsoft.com/office/drawing/2012/chart" uri="{CE6537A1-D6FC-4f65-9D91-7224C49458BB}"/>
                <c:ext xmlns:c16="http://schemas.microsoft.com/office/drawing/2014/chart" uri="{C3380CC4-5D6E-409C-BE32-E72D297353CC}">
                  <c16:uniqueId val="{0000000C-5667-2D4E-AFB0-1BBBA35804D5}"/>
                </c:ext>
              </c:extLst>
            </c:dLbl>
            <c:dLbl>
              <c:idx val="2"/>
              <c:delete val="1"/>
              <c:extLst>
                <c:ext xmlns:c15="http://schemas.microsoft.com/office/drawing/2012/chart" uri="{CE6537A1-D6FC-4f65-9D91-7224C49458BB}"/>
                <c:ext xmlns:c16="http://schemas.microsoft.com/office/drawing/2014/chart" uri="{C3380CC4-5D6E-409C-BE32-E72D297353CC}">
                  <c16:uniqueId val="{0000000D-5667-2D4E-AFB0-1BBBA35804D5}"/>
                </c:ext>
              </c:extLst>
            </c:dLbl>
            <c:dLbl>
              <c:idx val="3"/>
              <c:delete val="1"/>
              <c:extLst>
                <c:ext xmlns:c15="http://schemas.microsoft.com/office/drawing/2012/chart" uri="{CE6537A1-D6FC-4f65-9D91-7224C49458BB}"/>
                <c:ext xmlns:c16="http://schemas.microsoft.com/office/drawing/2014/chart" uri="{C3380CC4-5D6E-409C-BE32-E72D297353CC}">
                  <c16:uniqueId val="{0000000E-5667-2D4E-AFB0-1BBBA35804D5}"/>
                </c:ext>
              </c:extLst>
            </c:dLbl>
            <c:dLbl>
              <c:idx val="4"/>
              <c:delete val="1"/>
              <c:extLst>
                <c:ext xmlns:c15="http://schemas.microsoft.com/office/drawing/2012/chart" uri="{CE6537A1-D6FC-4f65-9D91-7224C49458BB}"/>
                <c:ext xmlns:c16="http://schemas.microsoft.com/office/drawing/2014/chart" uri="{C3380CC4-5D6E-409C-BE32-E72D297353CC}">
                  <c16:uniqueId val="{0000000F-5667-2D4E-AFB0-1BBBA35804D5}"/>
                </c:ext>
              </c:extLst>
            </c:dLbl>
            <c:dLbl>
              <c:idx val="5"/>
              <c:delete val="1"/>
              <c:extLst>
                <c:ext xmlns:c15="http://schemas.microsoft.com/office/drawing/2012/chart" uri="{CE6537A1-D6FC-4f65-9D91-7224C49458BB}"/>
                <c:ext xmlns:c16="http://schemas.microsoft.com/office/drawing/2014/chart" uri="{C3380CC4-5D6E-409C-BE32-E72D297353CC}">
                  <c16:uniqueId val="{00000010-5667-2D4E-AFB0-1BBBA35804D5}"/>
                </c:ext>
              </c:extLst>
            </c:dLbl>
            <c:dLbl>
              <c:idx val="6"/>
              <c:delete val="1"/>
              <c:extLst>
                <c:ext xmlns:c15="http://schemas.microsoft.com/office/drawing/2012/chart" uri="{CE6537A1-D6FC-4f65-9D91-7224C49458BB}"/>
                <c:ext xmlns:c16="http://schemas.microsoft.com/office/drawing/2014/chart" uri="{C3380CC4-5D6E-409C-BE32-E72D297353CC}">
                  <c16:uniqueId val="{00000011-5667-2D4E-AFB0-1BBBA35804D5}"/>
                </c:ext>
              </c:extLst>
            </c:dLbl>
            <c:dLbl>
              <c:idx val="7"/>
              <c:delete val="1"/>
              <c:extLst>
                <c:ext xmlns:c15="http://schemas.microsoft.com/office/drawing/2012/chart" uri="{CE6537A1-D6FC-4f65-9D91-7224C49458BB}"/>
                <c:ext xmlns:c16="http://schemas.microsoft.com/office/drawing/2014/chart" uri="{C3380CC4-5D6E-409C-BE32-E72D297353CC}">
                  <c16:uniqueId val="{00000012-5667-2D4E-AFB0-1BBBA35804D5}"/>
                </c:ext>
              </c:extLst>
            </c:dLbl>
            <c:dLbl>
              <c:idx val="8"/>
              <c:delete val="1"/>
              <c:extLst>
                <c:ext xmlns:c15="http://schemas.microsoft.com/office/drawing/2012/chart" uri="{CE6537A1-D6FC-4f65-9D91-7224C49458BB}"/>
                <c:ext xmlns:c16="http://schemas.microsoft.com/office/drawing/2014/chart" uri="{C3380CC4-5D6E-409C-BE32-E72D297353CC}">
                  <c16:uniqueId val="{00000013-5667-2D4E-AFB0-1BBBA35804D5}"/>
                </c:ext>
              </c:extLst>
            </c:dLbl>
            <c:dLbl>
              <c:idx val="9"/>
              <c:delete val="1"/>
              <c:extLst>
                <c:ext xmlns:c15="http://schemas.microsoft.com/office/drawing/2012/chart" uri="{CE6537A1-D6FC-4f65-9D91-7224C49458BB}"/>
                <c:ext xmlns:c16="http://schemas.microsoft.com/office/drawing/2014/chart" uri="{C3380CC4-5D6E-409C-BE32-E72D297353CC}">
                  <c16:uniqueId val="{00000014-5667-2D4E-AFB0-1BBBA35804D5}"/>
                </c:ext>
              </c:extLst>
            </c:dLbl>
            <c:dLbl>
              <c:idx val="10"/>
              <c:delete val="1"/>
              <c:extLst>
                <c:ext xmlns:c15="http://schemas.microsoft.com/office/drawing/2012/chart" uri="{CE6537A1-D6FC-4f65-9D91-7224C49458BB}"/>
                <c:ext xmlns:c16="http://schemas.microsoft.com/office/drawing/2014/chart" uri="{C3380CC4-5D6E-409C-BE32-E72D297353CC}">
                  <c16:uniqueId val="{00000015-5667-2D4E-AFB0-1BBBA35804D5}"/>
                </c:ext>
              </c:extLst>
            </c:dLbl>
            <c:dLbl>
              <c:idx val="11"/>
              <c:delete val="1"/>
              <c:extLst>
                <c:ext xmlns:c15="http://schemas.microsoft.com/office/drawing/2012/chart" uri="{CE6537A1-D6FC-4f65-9D91-7224C49458BB}"/>
                <c:ext xmlns:c16="http://schemas.microsoft.com/office/drawing/2014/chart" uri="{C3380CC4-5D6E-409C-BE32-E72D297353CC}">
                  <c16:uniqueId val="{00000016-5667-2D4E-AFB0-1BBBA35804D5}"/>
                </c:ext>
              </c:extLst>
            </c:dLbl>
            <c:dLbl>
              <c:idx val="12"/>
              <c:delete val="1"/>
              <c:extLst>
                <c:ext xmlns:c15="http://schemas.microsoft.com/office/drawing/2012/chart" uri="{CE6537A1-D6FC-4f65-9D91-7224C49458BB}"/>
                <c:ext xmlns:c16="http://schemas.microsoft.com/office/drawing/2014/chart" uri="{C3380CC4-5D6E-409C-BE32-E72D297353CC}">
                  <c16:uniqueId val="{00000017-5667-2D4E-AFB0-1BBBA35804D5}"/>
                </c:ext>
              </c:extLst>
            </c:dLbl>
            <c:dLbl>
              <c:idx val="13"/>
              <c:delete val="1"/>
              <c:extLst>
                <c:ext xmlns:c15="http://schemas.microsoft.com/office/drawing/2012/chart" uri="{CE6537A1-D6FC-4f65-9D91-7224C49458BB}"/>
                <c:ext xmlns:c16="http://schemas.microsoft.com/office/drawing/2014/chart" uri="{C3380CC4-5D6E-409C-BE32-E72D297353CC}">
                  <c16:uniqueId val="{00000018-5667-2D4E-AFB0-1BBBA35804D5}"/>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't-new (4)'!$C$4:$E$14</c:f>
              <c:multiLvlStrCache>
                <c:ptCount val="11"/>
                <c:lvl>
                  <c:pt idx="1">
                    <c:v> </c:v>
                  </c:pt>
                  <c:pt idx="3">
                    <c:v> </c:v>
                  </c:pt>
                  <c:pt idx="5">
                    <c:v> </c:v>
                  </c:pt>
                  <c:pt idx="7">
                    <c:v> </c:v>
                  </c:pt>
                  <c:pt idx="9">
                    <c:v> </c:v>
                  </c:pt>
                </c:lvl>
                <c:lvl>
                  <c:pt idx="0">
                    <c:v>J.P. Morgan GBI Aggregate Index</c:v>
                  </c:pt>
                  <c:pt idx="2">
                    <c:v>Exclusion of Countries with less than 50 JESG Scores</c:v>
                  </c:pt>
                  <c:pt idx="4">
                    <c:v>Exclusion of Countries with less than 0.25% Market Cap</c:v>
                  </c:pt>
                  <c:pt idx="6">
                    <c:v>JESG based reweightings</c:v>
                  </c:pt>
                  <c:pt idx="8">
                    <c:v>J.P. Morgan Global Government ESG Liquid Bond Index</c:v>
                  </c:pt>
                  <c:pt idx="10">
                    <c:v>GBI-Government</c:v>
                  </c:pt>
                </c:lvl>
                <c:lvl>
                  <c:pt idx="0">
                    <c:v>EM in Investment Grade ESG Index Performance Driver</c:v>
                  </c:pt>
                </c:lvl>
              </c:multiLvlStrCache>
            </c:multiLvlStrRef>
          </c:cat>
          <c:val>
            <c:numRef>
              <c:f>'t-new (4)'!$H$4:$H$14</c:f>
              <c:numCache>
                <c:formatCode>0.00%</c:formatCode>
                <c:ptCount val="11"/>
                <c:pt idx="0">
                  <c:v>0</c:v>
                </c:pt>
                <c:pt idx="1">
                  <c:v>0</c:v>
                </c:pt>
                <c:pt idx="2">
                  <c:v>0</c:v>
                </c:pt>
                <c:pt idx="3">
                  <c:v>0</c:v>
                </c:pt>
                <c:pt idx="4">
                  <c:v>0</c:v>
                </c:pt>
                <c:pt idx="5">
                  <c:v>0</c:v>
                </c:pt>
                <c:pt idx="6">
                  <c:v>0</c:v>
                </c:pt>
                <c:pt idx="7">
                  <c:v>0</c:v>
                </c:pt>
                <c:pt idx="8">
                  <c:v>0</c:v>
                </c:pt>
                <c:pt idx="9">
                  <c:v>0</c:v>
                </c:pt>
                <c:pt idx="10">
                  <c:v>5.9799999999999999E-2</c:v>
                </c:pt>
              </c:numCache>
            </c:numRef>
          </c:val>
          <c:extLst>
            <c:ext xmlns:c16="http://schemas.microsoft.com/office/drawing/2014/chart" uri="{C3380CC4-5D6E-409C-BE32-E72D297353CC}">
              <c16:uniqueId val="{00000014-372B-43FA-86BF-13EB1AD18C92}"/>
            </c:ext>
          </c:extLst>
        </c:ser>
        <c:ser>
          <c:idx val="4"/>
          <c:order val="2"/>
          <c:tx>
            <c:strRef>
              <c:f>'t-new (4)'!$I$1</c:f>
              <c:strCache>
                <c:ptCount val="1"/>
                <c:pt idx="0">
                  <c:v>Y</c:v>
                </c:pt>
              </c:strCache>
            </c:strRef>
          </c:tx>
          <c:spPr>
            <a:solidFill>
              <a:schemeClr val="accent3"/>
            </a:solidFill>
            <a:ln>
              <a:no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19-5667-2D4E-AFB0-1BBBA35804D5}"/>
                </c:ext>
              </c:extLst>
            </c:dLbl>
            <c:dLbl>
              <c:idx val="1"/>
              <c:delete val="1"/>
              <c:extLst>
                <c:ext xmlns:c15="http://schemas.microsoft.com/office/drawing/2012/chart" uri="{CE6537A1-D6FC-4f65-9D91-7224C49458BB}"/>
                <c:ext xmlns:c16="http://schemas.microsoft.com/office/drawing/2014/chart" uri="{C3380CC4-5D6E-409C-BE32-E72D297353CC}">
                  <c16:uniqueId val="{0000001A-5667-2D4E-AFB0-1BBBA35804D5}"/>
                </c:ext>
              </c:extLst>
            </c:dLbl>
            <c:dLbl>
              <c:idx val="2"/>
              <c:delete val="1"/>
              <c:extLst>
                <c:ext xmlns:c15="http://schemas.microsoft.com/office/drawing/2012/chart" uri="{CE6537A1-D6FC-4f65-9D91-7224C49458BB}"/>
                <c:ext xmlns:c16="http://schemas.microsoft.com/office/drawing/2014/chart" uri="{C3380CC4-5D6E-409C-BE32-E72D297353CC}">
                  <c16:uniqueId val="{0000001B-5667-2D4E-AFB0-1BBBA35804D5}"/>
                </c:ext>
              </c:extLst>
            </c:dLbl>
            <c:dLbl>
              <c:idx val="3"/>
              <c:delete val="1"/>
              <c:extLst>
                <c:ext xmlns:c15="http://schemas.microsoft.com/office/drawing/2012/chart" uri="{CE6537A1-D6FC-4f65-9D91-7224C49458BB}"/>
                <c:ext xmlns:c16="http://schemas.microsoft.com/office/drawing/2014/chart" uri="{C3380CC4-5D6E-409C-BE32-E72D297353CC}">
                  <c16:uniqueId val="{0000001C-5667-2D4E-AFB0-1BBBA35804D5}"/>
                </c:ext>
              </c:extLst>
            </c:dLbl>
            <c:dLbl>
              <c:idx val="4"/>
              <c:delete val="1"/>
              <c:extLst>
                <c:ext xmlns:c15="http://schemas.microsoft.com/office/drawing/2012/chart" uri="{CE6537A1-D6FC-4f65-9D91-7224C49458BB}"/>
                <c:ext xmlns:c16="http://schemas.microsoft.com/office/drawing/2014/chart" uri="{C3380CC4-5D6E-409C-BE32-E72D297353CC}">
                  <c16:uniqueId val="{0000001D-5667-2D4E-AFB0-1BBBA35804D5}"/>
                </c:ext>
              </c:extLst>
            </c:dLbl>
            <c:dLbl>
              <c:idx val="5"/>
              <c:delete val="1"/>
              <c:extLst>
                <c:ext xmlns:c15="http://schemas.microsoft.com/office/drawing/2012/chart" uri="{CE6537A1-D6FC-4f65-9D91-7224C49458BB}"/>
                <c:ext xmlns:c16="http://schemas.microsoft.com/office/drawing/2014/chart" uri="{C3380CC4-5D6E-409C-BE32-E72D297353CC}">
                  <c16:uniqueId val="{0000001E-5667-2D4E-AFB0-1BBBA35804D5}"/>
                </c:ext>
              </c:extLst>
            </c:dLbl>
            <c:dLbl>
              <c:idx val="6"/>
              <c:delete val="1"/>
              <c:extLst>
                <c:ext xmlns:c15="http://schemas.microsoft.com/office/drawing/2012/chart" uri="{CE6537A1-D6FC-4f65-9D91-7224C49458BB}"/>
                <c:ext xmlns:c16="http://schemas.microsoft.com/office/drawing/2014/chart" uri="{C3380CC4-5D6E-409C-BE32-E72D297353CC}">
                  <c16:uniqueId val="{0000001F-5667-2D4E-AFB0-1BBBA35804D5}"/>
                </c:ext>
              </c:extLst>
            </c:dLbl>
            <c:dLbl>
              <c:idx val="7"/>
              <c:delete val="1"/>
              <c:extLst>
                <c:ext xmlns:c15="http://schemas.microsoft.com/office/drawing/2012/chart" uri="{CE6537A1-D6FC-4f65-9D91-7224C49458BB}"/>
                <c:ext xmlns:c16="http://schemas.microsoft.com/office/drawing/2014/chart" uri="{C3380CC4-5D6E-409C-BE32-E72D297353CC}">
                  <c16:uniqueId val="{00000020-5667-2D4E-AFB0-1BBBA35804D5}"/>
                </c:ext>
              </c:extLst>
            </c:dLbl>
            <c:dLbl>
              <c:idx val="8"/>
              <c:delete val="1"/>
              <c:extLst>
                <c:ext xmlns:c15="http://schemas.microsoft.com/office/drawing/2012/chart" uri="{CE6537A1-D6FC-4f65-9D91-7224C49458BB}"/>
                <c:ext xmlns:c16="http://schemas.microsoft.com/office/drawing/2014/chart" uri="{C3380CC4-5D6E-409C-BE32-E72D297353CC}">
                  <c16:uniqueId val="{00000021-5667-2D4E-AFB0-1BBBA35804D5}"/>
                </c:ext>
              </c:extLst>
            </c:dLbl>
            <c:dLbl>
              <c:idx val="9"/>
              <c:delete val="1"/>
              <c:extLst>
                <c:ext xmlns:c15="http://schemas.microsoft.com/office/drawing/2012/chart" uri="{CE6537A1-D6FC-4f65-9D91-7224C49458BB}"/>
                <c:ext xmlns:c16="http://schemas.microsoft.com/office/drawing/2014/chart" uri="{C3380CC4-5D6E-409C-BE32-E72D297353CC}">
                  <c16:uniqueId val="{00000022-5667-2D4E-AFB0-1BBBA35804D5}"/>
                </c:ext>
              </c:extLst>
            </c:dLbl>
            <c:dLbl>
              <c:idx val="10"/>
              <c:delete val="1"/>
              <c:extLst>
                <c:ext xmlns:c15="http://schemas.microsoft.com/office/drawing/2012/chart" uri="{CE6537A1-D6FC-4f65-9D91-7224C49458BB}"/>
                <c:ext xmlns:c16="http://schemas.microsoft.com/office/drawing/2014/chart" uri="{C3380CC4-5D6E-409C-BE32-E72D297353CC}">
                  <c16:uniqueId val="{00000023-5667-2D4E-AFB0-1BBBA35804D5}"/>
                </c:ext>
              </c:extLst>
            </c:dLbl>
            <c:dLbl>
              <c:idx val="11"/>
              <c:delete val="1"/>
              <c:extLst>
                <c:ext xmlns:c15="http://schemas.microsoft.com/office/drawing/2012/chart" uri="{CE6537A1-D6FC-4f65-9D91-7224C49458BB}"/>
                <c:ext xmlns:c16="http://schemas.microsoft.com/office/drawing/2014/chart" uri="{C3380CC4-5D6E-409C-BE32-E72D297353CC}">
                  <c16:uniqueId val="{00000024-5667-2D4E-AFB0-1BBBA35804D5}"/>
                </c:ext>
              </c:extLst>
            </c:dLbl>
            <c:dLbl>
              <c:idx val="13"/>
              <c:delete val="1"/>
              <c:extLst>
                <c:ext xmlns:c15="http://schemas.microsoft.com/office/drawing/2012/chart" uri="{CE6537A1-D6FC-4f65-9D91-7224C49458BB}"/>
                <c:ext xmlns:c16="http://schemas.microsoft.com/office/drawing/2014/chart" uri="{C3380CC4-5D6E-409C-BE32-E72D297353CC}">
                  <c16:uniqueId val="{00000025-5667-2D4E-AFB0-1BBBA35804D5}"/>
                </c:ext>
              </c:extLst>
            </c:dLbl>
            <c:dLbl>
              <c:idx val="14"/>
              <c:delete val="1"/>
              <c:extLst>
                <c:ext xmlns:c15="http://schemas.microsoft.com/office/drawing/2012/chart" uri="{CE6537A1-D6FC-4f65-9D91-7224C49458BB}"/>
                <c:ext xmlns:c16="http://schemas.microsoft.com/office/drawing/2014/chart" uri="{C3380CC4-5D6E-409C-BE32-E72D297353CC}">
                  <c16:uniqueId val="{00000026-5667-2D4E-AFB0-1BBBA35804D5}"/>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't-new (4)'!$C$4:$E$14</c:f>
              <c:multiLvlStrCache>
                <c:ptCount val="11"/>
                <c:lvl>
                  <c:pt idx="1">
                    <c:v> </c:v>
                  </c:pt>
                  <c:pt idx="3">
                    <c:v> </c:v>
                  </c:pt>
                  <c:pt idx="5">
                    <c:v> </c:v>
                  </c:pt>
                  <c:pt idx="7">
                    <c:v> </c:v>
                  </c:pt>
                  <c:pt idx="9">
                    <c:v> </c:v>
                  </c:pt>
                </c:lvl>
                <c:lvl>
                  <c:pt idx="0">
                    <c:v>J.P. Morgan GBI Aggregate Index</c:v>
                  </c:pt>
                  <c:pt idx="2">
                    <c:v>Exclusion of Countries with less than 50 JESG Scores</c:v>
                  </c:pt>
                  <c:pt idx="4">
                    <c:v>Exclusion of Countries with less than 0.25% Market Cap</c:v>
                  </c:pt>
                  <c:pt idx="6">
                    <c:v>JESG based reweightings</c:v>
                  </c:pt>
                  <c:pt idx="8">
                    <c:v>J.P. Morgan Global Government ESG Liquid Bond Index</c:v>
                  </c:pt>
                  <c:pt idx="10">
                    <c:v>GBI-Government</c:v>
                  </c:pt>
                </c:lvl>
                <c:lvl>
                  <c:pt idx="0">
                    <c:v>EM in Investment Grade ESG Index Performance Driver</c:v>
                  </c:pt>
                </c:lvl>
              </c:multiLvlStrCache>
            </c:multiLvlStrRef>
          </c:cat>
          <c:val>
            <c:numRef>
              <c:f>'t-new (4)'!$I$4:$I$14</c:f>
              <c:numCache>
                <c:formatCode>0.00%</c:formatCode>
                <c:ptCount val="11"/>
                <c:pt idx="0">
                  <c:v>0</c:v>
                </c:pt>
                <c:pt idx="1">
                  <c:v>0</c:v>
                </c:pt>
                <c:pt idx="2">
                  <c:v>0</c:v>
                </c:pt>
                <c:pt idx="3">
                  <c:v>0</c:v>
                </c:pt>
                <c:pt idx="4">
                  <c:v>0</c:v>
                </c:pt>
                <c:pt idx="5">
                  <c:v>0</c:v>
                </c:pt>
                <c:pt idx="6">
                  <c:v>0</c:v>
                </c:pt>
                <c:pt idx="7">
                  <c:v>0</c:v>
                </c:pt>
                <c:pt idx="8">
                  <c:v>6.2899999999999998E-2</c:v>
                </c:pt>
                <c:pt idx="9">
                  <c:v>0</c:v>
                </c:pt>
                <c:pt idx="10">
                  <c:v>0</c:v>
                </c:pt>
              </c:numCache>
            </c:numRef>
          </c:val>
          <c:extLst>
            <c:ext xmlns:c16="http://schemas.microsoft.com/office/drawing/2014/chart" uri="{C3380CC4-5D6E-409C-BE32-E72D297353CC}">
              <c16:uniqueId val="{00000015-372B-43FA-86BF-13EB1AD18C92}"/>
            </c:ext>
          </c:extLst>
        </c:ser>
        <c:dLbls>
          <c:showLegendKey val="0"/>
          <c:showVal val="0"/>
          <c:showCatName val="0"/>
          <c:showSerName val="0"/>
          <c:showPercent val="0"/>
          <c:showBubbleSize val="0"/>
        </c:dLbls>
        <c:gapWidth val="0"/>
        <c:overlap val="100"/>
        <c:axId val="189760256"/>
        <c:axId val="189451264"/>
      </c:barChart>
      <c:catAx>
        <c:axId val="189448192"/>
        <c:scaling>
          <c:orientation val="minMax"/>
        </c:scaling>
        <c:delete val="0"/>
        <c:axPos val="b"/>
        <c:numFmt formatCode="General" sourceLinked="0"/>
        <c:majorTickMark val="none"/>
        <c:minorTickMark val="none"/>
        <c:tickLblPos val="nextTo"/>
        <c:spPr>
          <a:ln w="6350">
            <a:solidFill>
              <a:schemeClr val="accent5"/>
            </a:solidFill>
          </a:ln>
        </c:spPr>
        <c:crossAx val="189449728"/>
        <c:crosses val="autoZero"/>
        <c:auto val="0"/>
        <c:lblAlgn val="ctr"/>
        <c:lblOffset val="100"/>
        <c:tickMarkSkip val="1"/>
        <c:noMultiLvlLbl val="0"/>
      </c:catAx>
      <c:valAx>
        <c:axId val="189449728"/>
        <c:scaling>
          <c:orientation val="minMax"/>
          <c:max val="7.0000000000000007E-2"/>
          <c:min val="0"/>
        </c:scaling>
        <c:delete val="0"/>
        <c:axPos val="l"/>
        <c:majorGridlines>
          <c:spPr>
            <a:ln w="6350">
              <a:solidFill>
                <a:schemeClr val="accent5"/>
              </a:solidFill>
            </a:ln>
          </c:spPr>
        </c:majorGridlines>
        <c:numFmt formatCode="0%" sourceLinked="0"/>
        <c:majorTickMark val="out"/>
        <c:minorTickMark val="none"/>
        <c:tickLblPos val="nextTo"/>
        <c:spPr>
          <a:noFill/>
          <a:ln>
            <a:noFill/>
          </a:ln>
        </c:spPr>
        <c:crossAx val="189448192"/>
        <c:crosses val="autoZero"/>
        <c:crossBetween val="between"/>
        <c:majorUnit val="1.0000000000000002E-2"/>
      </c:valAx>
      <c:valAx>
        <c:axId val="189451264"/>
        <c:scaling>
          <c:orientation val="minMax"/>
          <c:max val="0.25"/>
          <c:min val="0"/>
        </c:scaling>
        <c:delete val="1"/>
        <c:axPos val="r"/>
        <c:numFmt formatCode="0%" sourceLinked="0"/>
        <c:majorTickMark val="out"/>
        <c:minorTickMark val="none"/>
        <c:tickLblPos val="nextTo"/>
        <c:crossAx val="189760256"/>
        <c:crosses val="max"/>
        <c:crossBetween val="between"/>
      </c:valAx>
      <c:catAx>
        <c:axId val="189760256"/>
        <c:scaling>
          <c:orientation val="minMax"/>
        </c:scaling>
        <c:delete val="1"/>
        <c:axPos val="b"/>
        <c:numFmt formatCode="General" sourceLinked="1"/>
        <c:majorTickMark val="out"/>
        <c:minorTickMark val="none"/>
        <c:tickLblPos val="nextTo"/>
        <c:crossAx val="189451264"/>
        <c:crossesAt val="0"/>
        <c:auto val="1"/>
        <c:lblAlgn val="ctr"/>
        <c:lblOffset val="100"/>
        <c:noMultiLvlLbl val="0"/>
      </c:catAx>
    </c:plotArea>
    <c:plotVisOnly val="1"/>
    <c:dispBlanksAs val="gap"/>
    <c:showDLblsOverMax val="0"/>
  </c:chart>
  <c:spPr>
    <a:ln>
      <a:noFill/>
    </a:ln>
  </c:spPr>
  <c:txPr>
    <a:bodyPr/>
    <a:lstStyle/>
    <a:p>
      <a:pPr>
        <a:defRPr sz="1000"/>
      </a:pPr>
      <a:endParaRPr lang="it-IT"/>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'Slide 5'!$BD$3</c:f>
              <c:strCache>
                <c:ptCount val="1"/>
                <c:pt idx="0">
                  <c:v>J.P. Morgan GBI Aggregate Diversified Index</c:v>
                </c:pt>
              </c:strCache>
            </c:strRef>
          </c:tx>
          <c:spPr>
            <a:solidFill>
              <a:schemeClr val="accent1"/>
            </a:solidFill>
            <a:ln>
              <a:noFill/>
            </a:ln>
            <a:effectLst/>
          </c:spPr>
          <c:invertIfNegative val="0"/>
          <c:cat>
            <c:strRef>
              <c:f>'Slide 5'!$BC$4:$BC$35</c:f>
              <c:strCache>
                <c:ptCount val="32"/>
                <c:pt idx="0">
                  <c:v>EUR</c:v>
                </c:pt>
                <c:pt idx="1">
                  <c:v>JPY</c:v>
                </c:pt>
                <c:pt idx="2">
                  <c:v>GBP</c:v>
                </c:pt>
                <c:pt idx="3">
                  <c:v>KRW</c:v>
                </c:pt>
                <c:pt idx="4">
                  <c:v>AUD</c:v>
                </c:pt>
                <c:pt idx="5">
                  <c:v>CAD</c:v>
                </c:pt>
                <c:pt idx="6">
                  <c:v>BRL</c:v>
                </c:pt>
                <c:pt idx="7">
                  <c:v>MXN</c:v>
                </c:pt>
                <c:pt idx="8">
                  <c:v>IDR</c:v>
                </c:pt>
                <c:pt idx="9">
                  <c:v>ZAR</c:v>
                </c:pt>
                <c:pt idx="10">
                  <c:v>DKK</c:v>
                </c:pt>
                <c:pt idx="11">
                  <c:v>PLN</c:v>
                </c:pt>
                <c:pt idx="12">
                  <c:v>THB</c:v>
                </c:pt>
                <c:pt idx="13">
                  <c:v>RUB</c:v>
                </c:pt>
                <c:pt idx="14">
                  <c:v>SGD</c:v>
                </c:pt>
                <c:pt idx="15">
                  <c:v>SEK</c:v>
                </c:pt>
                <c:pt idx="16">
                  <c:v>COP</c:v>
                </c:pt>
                <c:pt idx="17">
                  <c:v>MYR</c:v>
                </c:pt>
                <c:pt idx="18">
                  <c:v>ILS</c:v>
                </c:pt>
                <c:pt idx="19">
                  <c:v>HUF</c:v>
                </c:pt>
                <c:pt idx="20">
                  <c:v>CZK</c:v>
                </c:pt>
                <c:pt idx="21">
                  <c:v>NZD</c:v>
                </c:pt>
                <c:pt idx="22">
                  <c:v>TRY</c:v>
                </c:pt>
                <c:pt idx="23">
                  <c:v>PEN</c:v>
                </c:pt>
                <c:pt idx="24">
                  <c:v>CLP</c:v>
                </c:pt>
                <c:pt idx="25">
                  <c:v>RON</c:v>
                </c:pt>
                <c:pt idx="26">
                  <c:v>ARS</c:v>
                </c:pt>
                <c:pt idx="27">
                  <c:v>BXL</c:v>
                </c:pt>
                <c:pt idx="28">
                  <c:v>PXP</c:v>
                </c:pt>
                <c:pt idx="29">
                  <c:v>UGU</c:v>
                </c:pt>
                <c:pt idx="30">
                  <c:v>DXP</c:v>
                </c:pt>
                <c:pt idx="31">
                  <c:v>CXP</c:v>
                </c:pt>
              </c:strCache>
            </c:strRef>
          </c:cat>
          <c:val>
            <c:numRef>
              <c:f>'Slide 5'!$BD$4:$BD$35</c:f>
              <c:numCache>
                <c:formatCode>0.0000%</c:formatCode>
                <c:ptCount val="32"/>
                <c:pt idx="0">
                  <c:v>-4.1785994481569465E-2</c:v>
                </c:pt>
                <c:pt idx="1">
                  <c:v>-3.6590841516182526E-2</c:v>
                </c:pt>
                <c:pt idx="2">
                  <c:v>-1.4221324954367667E-2</c:v>
                </c:pt>
                <c:pt idx="3">
                  <c:v>-2.0818802200488987E-3</c:v>
                </c:pt>
                <c:pt idx="4">
                  <c:v>-4.8949097324670334E-3</c:v>
                </c:pt>
                <c:pt idx="5">
                  <c:v>-2.9805005452390359E-3</c:v>
                </c:pt>
                <c:pt idx="6">
                  <c:v>-3.4399506873977084E-3</c:v>
                </c:pt>
                <c:pt idx="7">
                  <c:v>-1.8727643199282786E-3</c:v>
                </c:pt>
                <c:pt idx="8">
                  <c:v>-1.692948895947785E-3</c:v>
                </c:pt>
                <c:pt idx="9">
                  <c:v>-1.6468656936940032E-3</c:v>
                </c:pt>
                <c:pt idx="10">
                  <c:v>-5.9337315037164137E-4</c:v>
                </c:pt>
                <c:pt idx="11">
                  <c:v>-7.3741531994981192E-4</c:v>
                </c:pt>
                <c:pt idx="12">
                  <c:v>-6.4801435082495861E-5</c:v>
                </c:pt>
                <c:pt idx="13">
                  <c:v>-1.7592663597819505E-3</c:v>
                </c:pt>
                <c:pt idx="14">
                  <c:v>-3.3761639897008343E-4</c:v>
                </c:pt>
                <c:pt idx="15">
                  <c:v>-8.2120774235052102E-4</c:v>
                </c:pt>
                <c:pt idx="16">
                  <c:v>-1.0813983041770166E-3</c:v>
                </c:pt>
                <c:pt idx="17">
                  <c:v>-5.5759053668890226E-4</c:v>
                </c:pt>
                <c:pt idx="18">
                  <c:v>1.4513505476259535E-4</c:v>
                </c:pt>
                <c:pt idx="19">
                  <c:v>-3.8426654867256628E-4</c:v>
                </c:pt>
                <c:pt idx="20">
                  <c:v>-2.5167359137203262E-4</c:v>
                </c:pt>
                <c:pt idx="21">
                  <c:v>-2.9163164835164829E-4</c:v>
                </c:pt>
                <c:pt idx="22">
                  <c:v>-9.2982465075596647E-4</c:v>
                </c:pt>
                <c:pt idx="23">
                  <c:v>-3.1229596170756133E-4</c:v>
                </c:pt>
                <c:pt idx="24">
                  <c:v>-3.9532496102055275E-4</c:v>
                </c:pt>
                <c:pt idx="25">
                  <c:v>-1.7930420162381593E-4</c:v>
                </c:pt>
                <c:pt idx="26">
                  <c:v>-1.2064387001477105E-4</c:v>
                </c:pt>
                <c:pt idx="27">
                  <c:v>-5.3371669394435357E-5</c:v>
                </c:pt>
                <c:pt idx="28">
                  <c:v>-2.0717071498530856E-5</c:v>
                </c:pt>
                <c:pt idx="29">
                  <c:v>-3.1348828125000003E-5</c:v>
                </c:pt>
                <c:pt idx="30">
                  <c:v>-1.5043024193548381E-5</c:v>
                </c:pt>
                <c:pt idx="31">
                  <c:v>-3.2457867625037439E-5</c:v>
                </c:pt>
              </c:numCache>
            </c:numRef>
          </c:val>
          <c:extLst>
            <c:ext xmlns:c16="http://schemas.microsoft.com/office/drawing/2014/chart" uri="{C3380CC4-5D6E-409C-BE32-E72D297353CC}">
              <c16:uniqueId val="{00000000-22A0-E847-A09F-14C5C6E9D96C}"/>
            </c:ext>
          </c:extLst>
        </c:ser>
        <c:ser>
          <c:idx val="1"/>
          <c:order val="1"/>
          <c:tx>
            <c:strRef>
              <c:f>'Slide 5'!$BE$3</c:f>
              <c:strCache>
                <c:ptCount val="1"/>
                <c:pt idx="0">
                  <c:v>J.P. Morgan Global Government ESG Liquid Bond Index</c:v>
                </c:pt>
              </c:strCache>
            </c:strRef>
          </c:tx>
          <c:spPr>
            <a:solidFill>
              <a:schemeClr val="accent3"/>
            </a:solidFill>
            <a:ln>
              <a:noFill/>
            </a:ln>
            <a:effectLst/>
          </c:spPr>
          <c:invertIfNegative val="0"/>
          <c:cat>
            <c:strRef>
              <c:f>'Slide 5'!$BC$4:$BC$35</c:f>
              <c:strCache>
                <c:ptCount val="32"/>
                <c:pt idx="0">
                  <c:v>EUR</c:v>
                </c:pt>
                <c:pt idx="1">
                  <c:v>JPY</c:v>
                </c:pt>
                <c:pt idx="2">
                  <c:v>GBP</c:v>
                </c:pt>
                <c:pt idx="3">
                  <c:v>KRW</c:v>
                </c:pt>
                <c:pt idx="4">
                  <c:v>AUD</c:v>
                </c:pt>
                <c:pt idx="5">
                  <c:v>CAD</c:v>
                </c:pt>
                <c:pt idx="6">
                  <c:v>BRL</c:v>
                </c:pt>
                <c:pt idx="7">
                  <c:v>MXN</c:v>
                </c:pt>
                <c:pt idx="8">
                  <c:v>IDR</c:v>
                </c:pt>
                <c:pt idx="9">
                  <c:v>ZAR</c:v>
                </c:pt>
                <c:pt idx="10">
                  <c:v>DKK</c:v>
                </c:pt>
                <c:pt idx="11">
                  <c:v>PLN</c:v>
                </c:pt>
                <c:pt idx="12">
                  <c:v>THB</c:v>
                </c:pt>
                <c:pt idx="13">
                  <c:v>RUB</c:v>
                </c:pt>
                <c:pt idx="14">
                  <c:v>SGD</c:v>
                </c:pt>
                <c:pt idx="15">
                  <c:v>SEK</c:v>
                </c:pt>
                <c:pt idx="16">
                  <c:v>COP</c:v>
                </c:pt>
                <c:pt idx="17">
                  <c:v>MYR</c:v>
                </c:pt>
                <c:pt idx="18">
                  <c:v>ILS</c:v>
                </c:pt>
                <c:pt idx="19">
                  <c:v>HUF</c:v>
                </c:pt>
                <c:pt idx="20">
                  <c:v>CZK</c:v>
                </c:pt>
                <c:pt idx="21">
                  <c:v>NZD</c:v>
                </c:pt>
                <c:pt idx="22">
                  <c:v>TRY</c:v>
                </c:pt>
                <c:pt idx="23">
                  <c:v>PEN</c:v>
                </c:pt>
                <c:pt idx="24">
                  <c:v>CLP</c:v>
                </c:pt>
                <c:pt idx="25">
                  <c:v>RON</c:v>
                </c:pt>
                <c:pt idx="26">
                  <c:v>ARS</c:v>
                </c:pt>
                <c:pt idx="27">
                  <c:v>BXL</c:v>
                </c:pt>
                <c:pt idx="28">
                  <c:v>PXP</c:v>
                </c:pt>
                <c:pt idx="29">
                  <c:v>UGU</c:v>
                </c:pt>
                <c:pt idx="30">
                  <c:v>DXP</c:v>
                </c:pt>
                <c:pt idx="31">
                  <c:v>CXP</c:v>
                </c:pt>
              </c:strCache>
            </c:strRef>
          </c:cat>
          <c:val>
            <c:numRef>
              <c:f>'Slide 5'!$BE$4:$BE$35</c:f>
              <c:numCache>
                <c:formatCode>0.0000%</c:formatCode>
                <c:ptCount val="32"/>
                <c:pt idx="0">
                  <c:v>-4.2066032893066402E-2</c:v>
                </c:pt>
                <c:pt idx="1">
                  <c:v>-3.8189746723164872E-2</c:v>
                </c:pt>
                <c:pt idx="2">
                  <c:v>-1.6491949141076042E-2</c:v>
                </c:pt>
                <c:pt idx="3">
                  <c:v>-1.9314221513292034E-3</c:v>
                </c:pt>
                <c:pt idx="4">
                  <c:v>-5.676452280715053E-3</c:v>
                </c:pt>
                <c:pt idx="5">
                  <c:v>-3.4563775161278671E-3</c:v>
                </c:pt>
                <c:pt idx="6">
                  <c:v>0</c:v>
                </c:pt>
                <c:pt idx="7">
                  <c:v>0</c:v>
                </c:pt>
                <c:pt idx="8">
                  <c:v>0</c:v>
                </c:pt>
                <c:pt idx="9">
                  <c:v>-1.1458884976801539E-3</c:v>
                </c:pt>
                <c:pt idx="10">
                  <c:v>-6.8811392648196977E-4</c:v>
                </c:pt>
                <c:pt idx="11">
                  <c:v>-7.6963928775650484E-4</c:v>
                </c:pt>
                <c:pt idx="12">
                  <c:v>0</c:v>
                </c:pt>
                <c:pt idx="13">
                  <c:v>0</c:v>
                </c:pt>
                <c:pt idx="14">
                  <c:v>-3.5236867679082091E-4</c:v>
                </c:pt>
                <c:pt idx="15">
                  <c:v>-9.5233005600146056E-4</c:v>
                </c:pt>
                <c:pt idx="16">
                  <c:v>0</c:v>
                </c:pt>
                <c:pt idx="17">
                  <c:v>0</c:v>
                </c:pt>
                <c:pt idx="18">
                  <c:v>1.3464708880826253E-4</c:v>
                </c:pt>
                <c:pt idx="19">
                  <c:v>0</c:v>
                </c:pt>
                <c:pt idx="20">
                  <c:v>0</c:v>
                </c:pt>
                <c:pt idx="21">
                  <c:v>-3.3819541293874023E-4</c:v>
                </c:pt>
                <c:pt idx="22">
                  <c:v>0</c:v>
                </c:pt>
                <c:pt idx="23">
                  <c:v>0</c:v>
                </c:pt>
                <c:pt idx="24">
                  <c:v>0</c:v>
                </c:pt>
                <c:pt idx="25">
                  <c:v>0</c:v>
                </c:pt>
                <c:pt idx="26">
                  <c:v>0</c:v>
                </c:pt>
                <c:pt idx="27">
                  <c:v>0</c:v>
                </c:pt>
                <c:pt idx="28">
                  <c:v>0</c:v>
                </c:pt>
                <c:pt idx="29">
                  <c:v>0</c:v>
                </c:pt>
                <c:pt idx="30">
                  <c:v>0</c:v>
                </c:pt>
                <c:pt idx="31">
                  <c:v>0</c:v>
                </c:pt>
              </c:numCache>
            </c:numRef>
          </c:val>
          <c:extLst>
            <c:ext xmlns:c16="http://schemas.microsoft.com/office/drawing/2014/chart" uri="{C3380CC4-5D6E-409C-BE32-E72D297353CC}">
              <c16:uniqueId val="{00000001-22A0-E847-A09F-14C5C6E9D96C}"/>
            </c:ext>
          </c:extLst>
        </c:ser>
        <c:dLbls>
          <c:showLegendKey val="0"/>
          <c:showVal val="0"/>
          <c:showCatName val="0"/>
          <c:showSerName val="0"/>
          <c:showPercent val="0"/>
          <c:showBubbleSize val="0"/>
        </c:dLbls>
        <c:gapWidth val="50"/>
        <c:overlap val="-27"/>
        <c:axId val="193609088"/>
        <c:axId val="193614976"/>
      </c:barChart>
      <c:catAx>
        <c:axId val="193609088"/>
        <c:scaling>
          <c:orientation val="minMax"/>
        </c:scaling>
        <c:delete val="1"/>
        <c:axPos val="b"/>
        <c:numFmt formatCode="General" sourceLinked="1"/>
        <c:majorTickMark val="none"/>
        <c:minorTickMark val="none"/>
        <c:tickLblPos val="low"/>
        <c:crossAx val="193614976"/>
        <c:crosses val="autoZero"/>
        <c:auto val="1"/>
        <c:lblAlgn val="ctr"/>
        <c:lblOffset val="100"/>
        <c:noMultiLvlLbl val="0"/>
      </c:catAx>
      <c:valAx>
        <c:axId val="193614976"/>
        <c:scaling>
          <c:orientation val="minMax"/>
          <c:max val="0"/>
          <c:min val="-5.000000000000001E-2"/>
        </c:scaling>
        <c:delete val="0"/>
        <c:axPos val="l"/>
        <c:majorGridlines>
          <c:spPr>
            <a:ln w="9525" cap="flat" cmpd="sng" algn="ctr">
              <a:solidFill>
                <a:schemeClr val="bg1">
                  <a:lumMod val="50000"/>
                </a:schemeClr>
              </a:solidFill>
              <a:round/>
            </a:ln>
            <a:effectLst/>
          </c:spPr>
        </c:majorGridlines>
        <c:numFmt formatCode="0.0%" sourceLinked="0"/>
        <c:majorTickMark val="out"/>
        <c:minorTickMark val="none"/>
        <c:tickLblPos val="high"/>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it-IT"/>
          </a:p>
        </c:txPr>
        <c:crossAx val="193609088"/>
        <c:crosses val="autoZero"/>
        <c:crossBetween val="between"/>
        <c:majorUnit val="1.0000000000000002E-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it-I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5557502779505155E-2"/>
          <c:y val="1.3475858604884787E-2"/>
          <c:w val="0.9393995192061787"/>
          <c:h val="0.94105544044703959"/>
        </c:manualLayout>
      </c:layout>
      <c:barChart>
        <c:barDir val="col"/>
        <c:grouping val="clustered"/>
        <c:varyColors val="0"/>
        <c:ser>
          <c:idx val="0"/>
          <c:order val="0"/>
          <c:tx>
            <c:strRef>
              <c:f>'Slide 5'!$AZ$2</c:f>
              <c:strCache>
                <c:ptCount val="1"/>
                <c:pt idx="0">
                  <c:v>J.P. Morgan GBI Aggregate Diversified Index</c:v>
                </c:pt>
              </c:strCache>
            </c:strRef>
          </c:tx>
          <c:spPr>
            <a:solidFill>
              <a:schemeClr val="accent1"/>
            </a:solidFill>
            <a:ln>
              <a:noFill/>
            </a:ln>
            <a:effectLst/>
          </c:spPr>
          <c:invertIfNegative val="0"/>
          <c:cat>
            <c:strRef>
              <c:f>'Slide 5'!$AY$3:$AY$35</c:f>
              <c:strCache>
                <c:ptCount val="33"/>
                <c:pt idx="0">
                  <c:v>USD</c:v>
                </c:pt>
                <c:pt idx="1">
                  <c:v>EUR</c:v>
                </c:pt>
                <c:pt idx="2">
                  <c:v>JPY</c:v>
                </c:pt>
                <c:pt idx="3">
                  <c:v>GBP</c:v>
                </c:pt>
                <c:pt idx="4">
                  <c:v>KRW</c:v>
                </c:pt>
                <c:pt idx="5">
                  <c:v>AUD</c:v>
                </c:pt>
                <c:pt idx="6">
                  <c:v>CAD</c:v>
                </c:pt>
                <c:pt idx="7">
                  <c:v>BRL</c:v>
                </c:pt>
                <c:pt idx="8">
                  <c:v>MXN</c:v>
                </c:pt>
                <c:pt idx="9">
                  <c:v>IDR</c:v>
                </c:pt>
                <c:pt idx="10">
                  <c:v>ZAR</c:v>
                </c:pt>
                <c:pt idx="11">
                  <c:v>DKK</c:v>
                </c:pt>
                <c:pt idx="12">
                  <c:v>PLN</c:v>
                </c:pt>
                <c:pt idx="13">
                  <c:v>THB</c:v>
                </c:pt>
                <c:pt idx="14">
                  <c:v>RUB</c:v>
                </c:pt>
                <c:pt idx="15">
                  <c:v>SGD</c:v>
                </c:pt>
                <c:pt idx="16">
                  <c:v>SEK</c:v>
                </c:pt>
                <c:pt idx="17">
                  <c:v>COP</c:v>
                </c:pt>
                <c:pt idx="18">
                  <c:v>MYR</c:v>
                </c:pt>
                <c:pt idx="19">
                  <c:v>ILS</c:v>
                </c:pt>
                <c:pt idx="20">
                  <c:v>HUF</c:v>
                </c:pt>
                <c:pt idx="21">
                  <c:v>CZK</c:v>
                </c:pt>
                <c:pt idx="22">
                  <c:v>NZD</c:v>
                </c:pt>
                <c:pt idx="23">
                  <c:v>TRY</c:v>
                </c:pt>
                <c:pt idx="24">
                  <c:v>PEN</c:v>
                </c:pt>
                <c:pt idx="25">
                  <c:v>CLP</c:v>
                </c:pt>
                <c:pt idx="26">
                  <c:v>RON</c:v>
                </c:pt>
                <c:pt idx="27">
                  <c:v>ARS</c:v>
                </c:pt>
                <c:pt idx="28">
                  <c:v>BXL</c:v>
                </c:pt>
                <c:pt idx="29">
                  <c:v>PXP</c:v>
                </c:pt>
                <c:pt idx="30">
                  <c:v>UGU</c:v>
                </c:pt>
                <c:pt idx="31">
                  <c:v>DXP</c:v>
                </c:pt>
                <c:pt idx="32">
                  <c:v>CXP</c:v>
                </c:pt>
              </c:strCache>
            </c:strRef>
          </c:cat>
          <c:val>
            <c:numRef>
              <c:f>'Slide 5'!$AZ$3:$AZ$35</c:f>
              <c:numCache>
                <c:formatCode>0.00%</c:formatCode>
                <c:ptCount val="33"/>
                <c:pt idx="0">
                  <c:v>0.37555758000000028</c:v>
                </c:pt>
                <c:pt idx="1">
                  <c:v>0.27636362999999986</c:v>
                </c:pt>
                <c:pt idx="2">
                  <c:v>0.18477569000000016</c:v>
                </c:pt>
                <c:pt idx="3">
                  <c:v>5.8019980000000013E-2</c:v>
                </c:pt>
                <c:pt idx="4">
                  <c:v>1.9802069999999995E-2</c:v>
                </c:pt>
                <c:pt idx="5">
                  <c:v>1.4148059999999995E-2</c:v>
                </c:pt>
                <c:pt idx="6">
                  <c:v>1.186108E-2</c:v>
                </c:pt>
                <c:pt idx="7">
                  <c:v>7.4268899999999994E-3</c:v>
                </c:pt>
                <c:pt idx="8">
                  <c:v>5.6610700000000007E-3</c:v>
                </c:pt>
                <c:pt idx="9">
                  <c:v>5.363999999999999E-3</c:v>
                </c:pt>
                <c:pt idx="10">
                  <c:v>4.1052800000000002E-3</c:v>
                </c:pt>
                <c:pt idx="11">
                  <c:v>3.9015400000000002E-3</c:v>
                </c:pt>
                <c:pt idx="12">
                  <c:v>3.8793400000000007E-3</c:v>
                </c:pt>
                <c:pt idx="13">
                  <c:v>3.8151700000000001E-3</c:v>
                </c:pt>
                <c:pt idx="14">
                  <c:v>3.3559200000000001E-3</c:v>
                </c:pt>
                <c:pt idx="15">
                  <c:v>3.1326500000000003E-3</c:v>
                </c:pt>
                <c:pt idx="16">
                  <c:v>2.5338900000000004E-3</c:v>
                </c:pt>
                <c:pt idx="17">
                  <c:v>2.3165299999999998E-3</c:v>
                </c:pt>
                <c:pt idx="18">
                  <c:v>2.11129E-3</c:v>
                </c:pt>
                <c:pt idx="19">
                  <c:v>2.0324799999999997E-3</c:v>
                </c:pt>
                <c:pt idx="20">
                  <c:v>1.55079E-3</c:v>
                </c:pt>
                <c:pt idx="21">
                  <c:v>1.52165E-3</c:v>
                </c:pt>
                <c:pt idx="22">
                  <c:v>1.40244E-3</c:v>
                </c:pt>
                <c:pt idx="23">
                  <c:v>1.3666100000000001E-3</c:v>
                </c:pt>
                <c:pt idx="24">
                  <c:v>1.3610099999999997E-3</c:v>
                </c:pt>
                <c:pt idx="25">
                  <c:v>1.2031999999999998E-3</c:v>
                </c:pt>
                <c:pt idx="26">
                  <c:v>8.6322999999999999E-4</c:v>
                </c:pt>
                <c:pt idx="27">
                  <c:v>1.359E-4</c:v>
                </c:pt>
                <c:pt idx="28">
                  <c:v>1.1523000000000001E-4</c:v>
                </c:pt>
                <c:pt idx="29">
                  <c:v>1.0356E-4</c:v>
                </c:pt>
                <c:pt idx="30">
                  <c:v>7.2300000000000009E-5</c:v>
                </c:pt>
                <c:pt idx="31">
                  <c:v>7.0389999999999995E-5</c:v>
                </c:pt>
                <c:pt idx="32">
                  <c:v>6.9530000000000007E-5</c:v>
                </c:pt>
              </c:numCache>
            </c:numRef>
          </c:val>
          <c:extLst>
            <c:ext xmlns:c16="http://schemas.microsoft.com/office/drawing/2014/chart" uri="{C3380CC4-5D6E-409C-BE32-E72D297353CC}">
              <c16:uniqueId val="{00000000-F515-B84F-9303-A46BA6B4DCDC}"/>
            </c:ext>
          </c:extLst>
        </c:ser>
        <c:ser>
          <c:idx val="1"/>
          <c:order val="1"/>
          <c:tx>
            <c:strRef>
              <c:f>'Slide 5'!$BA$2</c:f>
              <c:strCache>
                <c:ptCount val="1"/>
                <c:pt idx="0">
                  <c:v>J.P. Morgan Global Government ESG Liquid Bond Index</c:v>
                </c:pt>
              </c:strCache>
            </c:strRef>
          </c:tx>
          <c:spPr>
            <a:solidFill>
              <a:schemeClr val="accent3"/>
            </a:solidFill>
            <a:ln>
              <a:noFill/>
            </a:ln>
            <a:effectLst/>
          </c:spPr>
          <c:invertIfNegative val="0"/>
          <c:cat>
            <c:strRef>
              <c:f>'Slide 5'!$AY$3:$AY$35</c:f>
              <c:strCache>
                <c:ptCount val="33"/>
                <c:pt idx="0">
                  <c:v>USD</c:v>
                </c:pt>
                <c:pt idx="1">
                  <c:v>EUR</c:v>
                </c:pt>
                <c:pt idx="2">
                  <c:v>JPY</c:v>
                </c:pt>
                <c:pt idx="3">
                  <c:v>GBP</c:v>
                </c:pt>
                <c:pt idx="4">
                  <c:v>KRW</c:v>
                </c:pt>
                <c:pt idx="5">
                  <c:v>AUD</c:v>
                </c:pt>
                <c:pt idx="6">
                  <c:v>CAD</c:v>
                </c:pt>
                <c:pt idx="7">
                  <c:v>BRL</c:v>
                </c:pt>
                <c:pt idx="8">
                  <c:v>MXN</c:v>
                </c:pt>
                <c:pt idx="9">
                  <c:v>IDR</c:v>
                </c:pt>
                <c:pt idx="10">
                  <c:v>ZAR</c:v>
                </c:pt>
                <c:pt idx="11">
                  <c:v>DKK</c:v>
                </c:pt>
                <c:pt idx="12">
                  <c:v>PLN</c:v>
                </c:pt>
                <c:pt idx="13">
                  <c:v>THB</c:v>
                </c:pt>
                <c:pt idx="14">
                  <c:v>RUB</c:v>
                </c:pt>
                <c:pt idx="15">
                  <c:v>SGD</c:v>
                </c:pt>
                <c:pt idx="16">
                  <c:v>SEK</c:v>
                </c:pt>
                <c:pt idx="17">
                  <c:v>COP</c:v>
                </c:pt>
                <c:pt idx="18">
                  <c:v>MYR</c:v>
                </c:pt>
                <c:pt idx="19">
                  <c:v>ILS</c:v>
                </c:pt>
                <c:pt idx="20">
                  <c:v>HUF</c:v>
                </c:pt>
                <c:pt idx="21">
                  <c:v>CZK</c:v>
                </c:pt>
                <c:pt idx="22">
                  <c:v>NZD</c:v>
                </c:pt>
                <c:pt idx="23">
                  <c:v>TRY</c:v>
                </c:pt>
                <c:pt idx="24">
                  <c:v>PEN</c:v>
                </c:pt>
                <c:pt idx="25">
                  <c:v>CLP</c:v>
                </c:pt>
                <c:pt idx="26">
                  <c:v>RON</c:v>
                </c:pt>
                <c:pt idx="27">
                  <c:v>ARS</c:v>
                </c:pt>
                <c:pt idx="28">
                  <c:v>BXL</c:v>
                </c:pt>
                <c:pt idx="29">
                  <c:v>PXP</c:v>
                </c:pt>
                <c:pt idx="30">
                  <c:v>UGU</c:v>
                </c:pt>
                <c:pt idx="31">
                  <c:v>DXP</c:v>
                </c:pt>
                <c:pt idx="32">
                  <c:v>CXP</c:v>
                </c:pt>
              </c:strCache>
            </c:strRef>
          </c:cat>
          <c:val>
            <c:numRef>
              <c:f>'Slide 5'!$BA$3:$BA$35</c:f>
              <c:numCache>
                <c:formatCode>0.00%</c:formatCode>
                <c:ptCount val="33"/>
                <c:pt idx="0">
                  <c:v>0.3919682035240607</c:v>
                </c:pt>
                <c:pt idx="1">
                  <c:v>0.27821574415693018</c:v>
                </c:pt>
                <c:pt idx="2">
                  <c:v>0.19284980911349733</c:v>
                </c:pt>
                <c:pt idx="3">
                  <c:v>6.7283643570241095E-2</c:v>
                </c:pt>
                <c:pt idx="4">
                  <c:v>1.8370968834735914E-2</c:v>
                </c:pt>
                <c:pt idx="5">
                  <c:v>1.6407000709738679E-2</c:v>
                </c:pt>
                <c:pt idx="6">
                  <c:v>1.3754860838552881E-2</c:v>
                </c:pt>
                <c:pt idx="7">
                  <c:v>0</c:v>
                </c:pt>
                <c:pt idx="8">
                  <c:v>0</c:v>
                </c:pt>
                <c:pt idx="9">
                  <c:v>0</c:v>
                </c:pt>
                <c:pt idx="10">
                  <c:v>2.8564521987246199E-3</c:v>
                </c:pt>
                <c:pt idx="11">
                  <c:v>4.5244784113419711E-3</c:v>
                </c:pt>
                <c:pt idx="12">
                  <c:v>4.048861467603527E-3</c:v>
                </c:pt>
                <c:pt idx="13">
                  <c:v>0</c:v>
                </c:pt>
                <c:pt idx="14">
                  <c:v>0</c:v>
                </c:pt>
                <c:pt idx="15">
                  <c:v>3.2695323411899148E-3</c:v>
                </c:pt>
                <c:pt idx="16">
                  <c:v>2.9384764428725314E-3</c:v>
                </c:pt>
                <c:pt idx="17">
                  <c:v>0</c:v>
                </c:pt>
                <c:pt idx="18">
                  <c:v>0</c:v>
                </c:pt>
                <c:pt idx="19">
                  <c:v>1.885605896581422E-3</c:v>
                </c:pt>
                <c:pt idx="20">
                  <c:v>0</c:v>
                </c:pt>
                <c:pt idx="21">
                  <c:v>0</c:v>
                </c:pt>
                <c:pt idx="22">
                  <c:v>1.6263624939289831E-3</c:v>
                </c:pt>
                <c:pt idx="23">
                  <c:v>0</c:v>
                </c:pt>
                <c:pt idx="24">
                  <c:v>0</c:v>
                </c:pt>
                <c:pt idx="25">
                  <c:v>0</c:v>
                </c:pt>
                <c:pt idx="26">
                  <c:v>0</c:v>
                </c:pt>
                <c:pt idx="27">
                  <c:v>0</c:v>
                </c:pt>
                <c:pt idx="28">
                  <c:v>0</c:v>
                </c:pt>
                <c:pt idx="29">
                  <c:v>0</c:v>
                </c:pt>
                <c:pt idx="30">
                  <c:v>0</c:v>
                </c:pt>
                <c:pt idx="31">
                  <c:v>0</c:v>
                </c:pt>
                <c:pt idx="32">
                  <c:v>0</c:v>
                </c:pt>
              </c:numCache>
            </c:numRef>
          </c:val>
          <c:extLst>
            <c:ext xmlns:c16="http://schemas.microsoft.com/office/drawing/2014/chart" uri="{C3380CC4-5D6E-409C-BE32-E72D297353CC}">
              <c16:uniqueId val="{00000001-F515-B84F-9303-A46BA6B4DCDC}"/>
            </c:ext>
          </c:extLst>
        </c:ser>
        <c:dLbls>
          <c:showLegendKey val="0"/>
          <c:showVal val="0"/>
          <c:showCatName val="0"/>
          <c:showSerName val="0"/>
          <c:showPercent val="0"/>
          <c:showBubbleSize val="0"/>
        </c:dLbls>
        <c:gapWidth val="50"/>
        <c:overlap val="-27"/>
        <c:axId val="198120960"/>
        <c:axId val="198122496"/>
      </c:barChart>
      <c:catAx>
        <c:axId val="198120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it-IT"/>
          </a:p>
        </c:txPr>
        <c:crossAx val="198122496"/>
        <c:crosses val="autoZero"/>
        <c:auto val="1"/>
        <c:lblAlgn val="ctr"/>
        <c:lblOffset val="100"/>
        <c:noMultiLvlLbl val="0"/>
      </c:catAx>
      <c:valAx>
        <c:axId val="198122496"/>
        <c:scaling>
          <c:orientation val="minMax"/>
          <c:max val="0.4"/>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it-IT"/>
          </a:p>
        </c:txPr>
        <c:crossAx val="198120960"/>
        <c:crosses val="autoZero"/>
        <c:crossBetween val="between"/>
      </c:valAx>
      <c:spPr>
        <a:noFill/>
        <a:ln>
          <a:noFill/>
        </a:ln>
        <a:effectLst/>
      </c:spPr>
    </c:plotArea>
    <c:legend>
      <c:legendPos val="t"/>
      <c:layout>
        <c:manualLayout>
          <c:xMode val="edge"/>
          <c:yMode val="edge"/>
          <c:x val="0.17699829059829059"/>
          <c:y val="4.1758398171008418E-2"/>
          <c:w val="0.82300175580767154"/>
          <c:h val="7.9970361180038599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it-I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it-I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xMode val="edge"/>
          <c:yMode val="edge"/>
          <c:x val="1.1111111111111112E-2"/>
          <c:y val="1.8518518518518517E-2"/>
          <c:w val="0.96944444444444444"/>
          <c:h val="0.80092592592592593"/>
        </c:manualLayout>
      </c:layout>
      <c:lineChart>
        <c:grouping val="standard"/>
        <c:varyColors val="0"/>
        <c:ser>
          <c:idx val="0"/>
          <c:order val="0"/>
          <c:tx>
            <c:strRef>
              <c:f>Slide!$M$3</c:f>
              <c:strCache>
                <c:ptCount val="1"/>
                <c:pt idx="0">
                  <c:v>J.P. Morgan GBI Aggregate Diversified Index </c:v>
                </c:pt>
              </c:strCache>
            </c:strRef>
          </c:tx>
          <c:spPr>
            <a:ln w="31750">
              <a:solidFill>
                <a:srgbClr val="4D3C2F"/>
              </a:solidFill>
              <a:prstDash val="solid"/>
            </a:ln>
          </c:spPr>
          <c:marker>
            <c:symbol val="none"/>
          </c:marker>
          <c:cat>
            <c:numRef>
              <c:f>Slide!$L$4:$L$82</c:f>
              <c:numCache>
                <c:formatCode>m/d/yyyy</c:formatCode>
                <c:ptCount val="79"/>
                <c:pt idx="0">
                  <c:v>41305</c:v>
                </c:pt>
                <c:pt idx="1">
                  <c:v>41333</c:v>
                </c:pt>
                <c:pt idx="2">
                  <c:v>41362</c:v>
                </c:pt>
                <c:pt idx="3">
                  <c:v>41394</c:v>
                </c:pt>
                <c:pt idx="4">
                  <c:v>41425</c:v>
                </c:pt>
                <c:pt idx="5">
                  <c:v>41453</c:v>
                </c:pt>
                <c:pt idx="6">
                  <c:v>41486</c:v>
                </c:pt>
                <c:pt idx="7">
                  <c:v>41516</c:v>
                </c:pt>
                <c:pt idx="8">
                  <c:v>41547</c:v>
                </c:pt>
                <c:pt idx="9">
                  <c:v>41578</c:v>
                </c:pt>
                <c:pt idx="10">
                  <c:v>41607</c:v>
                </c:pt>
                <c:pt idx="11">
                  <c:v>41639</c:v>
                </c:pt>
                <c:pt idx="12">
                  <c:v>41670</c:v>
                </c:pt>
                <c:pt idx="13">
                  <c:v>41698</c:v>
                </c:pt>
                <c:pt idx="14">
                  <c:v>41729</c:v>
                </c:pt>
                <c:pt idx="15">
                  <c:v>41759</c:v>
                </c:pt>
                <c:pt idx="16">
                  <c:v>41789</c:v>
                </c:pt>
                <c:pt idx="17">
                  <c:v>41820</c:v>
                </c:pt>
                <c:pt idx="18">
                  <c:v>41851</c:v>
                </c:pt>
                <c:pt idx="19">
                  <c:v>41880</c:v>
                </c:pt>
                <c:pt idx="20">
                  <c:v>41912</c:v>
                </c:pt>
                <c:pt idx="21">
                  <c:v>41943</c:v>
                </c:pt>
                <c:pt idx="22">
                  <c:v>41971</c:v>
                </c:pt>
                <c:pt idx="23">
                  <c:v>42004</c:v>
                </c:pt>
                <c:pt idx="24">
                  <c:v>42034</c:v>
                </c:pt>
                <c:pt idx="25">
                  <c:v>42062</c:v>
                </c:pt>
                <c:pt idx="26">
                  <c:v>42094</c:v>
                </c:pt>
                <c:pt idx="27">
                  <c:v>42124</c:v>
                </c:pt>
                <c:pt idx="28">
                  <c:v>42153</c:v>
                </c:pt>
                <c:pt idx="29">
                  <c:v>42185</c:v>
                </c:pt>
                <c:pt idx="30">
                  <c:v>42216</c:v>
                </c:pt>
                <c:pt idx="31">
                  <c:v>42247</c:v>
                </c:pt>
                <c:pt idx="32">
                  <c:v>42277</c:v>
                </c:pt>
                <c:pt idx="33">
                  <c:v>42307</c:v>
                </c:pt>
                <c:pt idx="34">
                  <c:v>42338</c:v>
                </c:pt>
                <c:pt idx="35">
                  <c:v>42369</c:v>
                </c:pt>
                <c:pt idx="36">
                  <c:v>42398</c:v>
                </c:pt>
                <c:pt idx="37">
                  <c:v>42429</c:v>
                </c:pt>
                <c:pt idx="38">
                  <c:v>42460</c:v>
                </c:pt>
                <c:pt idx="39">
                  <c:v>42489</c:v>
                </c:pt>
                <c:pt idx="40">
                  <c:v>42521</c:v>
                </c:pt>
                <c:pt idx="41">
                  <c:v>42551</c:v>
                </c:pt>
                <c:pt idx="42">
                  <c:v>42580</c:v>
                </c:pt>
                <c:pt idx="43">
                  <c:v>42613</c:v>
                </c:pt>
                <c:pt idx="44">
                  <c:v>42643</c:v>
                </c:pt>
                <c:pt idx="45">
                  <c:v>42674</c:v>
                </c:pt>
                <c:pt idx="46">
                  <c:v>42704</c:v>
                </c:pt>
                <c:pt idx="47">
                  <c:v>42734</c:v>
                </c:pt>
                <c:pt idx="48">
                  <c:v>42766</c:v>
                </c:pt>
                <c:pt idx="49">
                  <c:v>42794</c:v>
                </c:pt>
                <c:pt idx="50">
                  <c:v>42825</c:v>
                </c:pt>
                <c:pt idx="51">
                  <c:v>42853</c:v>
                </c:pt>
                <c:pt idx="52">
                  <c:v>42886</c:v>
                </c:pt>
                <c:pt idx="53">
                  <c:v>42916</c:v>
                </c:pt>
                <c:pt idx="54">
                  <c:v>42947</c:v>
                </c:pt>
                <c:pt idx="55">
                  <c:v>42978</c:v>
                </c:pt>
                <c:pt idx="56">
                  <c:v>43007</c:v>
                </c:pt>
                <c:pt idx="57">
                  <c:v>43039</c:v>
                </c:pt>
                <c:pt idx="58">
                  <c:v>43069</c:v>
                </c:pt>
                <c:pt idx="59">
                  <c:v>43098</c:v>
                </c:pt>
                <c:pt idx="60">
                  <c:v>43131</c:v>
                </c:pt>
                <c:pt idx="61">
                  <c:v>43159</c:v>
                </c:pt>
                <c:pt idx="62">
                  <c:v>43189</c:v>
                </c:pt>
                <c:pt idx="63">
                  <c:v>43220</c:v>
                </c:pt>
                <c:pt idx="64">
                  <c:v>43251</c:v>
                </c:pt>
                <c:pt idx="65">
                  <c:v>43280</c:v>
                </c:pt>
                <c:pt idx="66">
                  <c:v>43312</c:v>
                </c:pt>
                <c:pt idx="67">
                  <c:v>43343</c:v>
                </c:pt>
                <c:pt idx="68">
                  <c:v>43371</c:v>
                </c:pt>
                <c:pt idx="69">
                  <c:v>43404</c:v>
                </c:pt>
                <c:pt idx="70">
                  <c:v>43434</c:v>
                </c:pt>
                <c:pt idx="71">
                  <c:v>43465</c:v>
                </c:pt>
                <c:pt idx="72">
                  <c:v>43496</c:v>
                </c:pt>
                <c:pt idx="73">
                  <c:v>43524</c:v>
                </c:pt>
                <c:pt idx="74">
                  <c:v>43553</c:v>
                </c:pt>
                <c:pt idx="75">
                  <c:v>43585</c:v>
                </c:pt>
                <c:pt idx="76">
                  <c:v>43616</c:v>
                </c:pt>
                <c:pt idx="77">
                  <c:v>43644</c:v>
                </c:pt>
                <c:pt idx="78">
                  <c:v>43677</c:v>
                </c:pt>
              </c:numCache>
            </c:numRef>
          </c:cat>
          <c:val>
            <c:numRef>
              <c:f>Slide!$M$4:$M$82</c:f>
              <c:numCache>
                <c:formatCode>0.00%</c:formatCode>
                <c:ptCount val="79"/>
                <c:pt idx="0">
                  <c:v>1</c:v>
                </c:pt>
                <c:pt idx="1">
                  <c:v>0.98956797585011358</c:v>
                </c:pt>
                <c:pt idx="2">
                  <c:v>0.9866685548875942</c:v>
                </c:pt>
                <c:pt idx="3">
                  <c:v>0.99854609399575223</c:v>
                </c:pt>
                <c:pt idx="4">
                  <c:v>0.96327954238404978</c:v>
                </c:pt>
                <c:pt idx="5">
                  <c:v>0.95480159011977372</c:v>
                </c:pt>
                <c:pt idx="6">
                  <c:v>0.96567290992262522</c:v>
                </c:pt>
                <c:pt idx="7">
                  <c:v>0.96069679320452306</c:v>
                </c:pt>
                <c:pt idx="8">
                  <c:v>0.98058933735204767</c:v>
                </c:pt>
                <c:pt idx="9">
                  <c:v>0.99040779837300008</c:v>
                </c:pt>
                <c:pt idx="10">
                  <c:v>0.97882880434293484</c:v>
                </c:pt>
                <c:pt idx="11">
                  <c:v>0.96969678447095475</c:v>
                </c:pt>
                <c:pt idx="12">
                  <c:v>0.98255355587890614</c:v>
                </c:pt>
                <c:pt idx="13">
                  <c:v>0.9964198801777312</c:v>
                </c:pt>
                <c:pt idx="14">
                  <c:v>0.99615501472863199</c:v>
                </c:pt>
                <c:pt idx="15">
                  <c:v>1.0077168280629396</c:v>
                </c:pt>
                <c:pt idx="16">
                  <c:v>1.013091695598382</c:v>
                </c:pt>
                <c:pt idx="17">
                  <c:v>1.0207473873626605</c:v>
                </c:pt>
                <c:pt idx="18">
                  <c:v>1.0119002555197127</c:v>
                </c:pt>
                <c:pt idx="19">
                  <c:v>1.0179772699849325</c:v>
                </c:pt>
                <c:pt idx="20">
                  <c:v>0.98571129436600324</c:v>
                </c:pt>
                <c:pt idx="21">
                  <c:v>0.98529778165111714</c:v>
                </c:pt>
                <c:pt idx="22">
                  <c:v>0.98028560786636376</c:v>
                </c:pt>
                <c:pt idx="23">
                  <c:v>0.97426380943213475</c:v>
                </c:pt>
                <c:pt idx="24">
                  <c:v>0.97651102708876181</c:v>
                </c:pt>
                <c:pt idx="25">
                  <c:v>0.96396038984458987</c:v>
                </c:pt>
                <c:pt idx="26">
                  <c:v>0.95452922565665421</c:v>
                </c:pt>
                <c:pt idx="27">
                  <c:v>0.96371689590313492</c:v>
                </c:pt>
                <c:pt idx="28">
                  <c:v>0.94264951587716739</c:v>
                </c:pt>
                <c:pt idx="29">
                  <c:v>0.93910320726179097</c:v>
                </c:pt>
                <c:pt idx="30">
                  <c:v>0.94277001715863118</c:v>
                </c:pt>
                <c:pt idx="31">
                  <c:v>0.94461891587935365</c:v>
                </c:pt>
                <c:pt idx="32">
                  <c:v>0.95197338512084118</c:v>
                </c:pt>
                <c:pt idx="33">
                  <c:v>0.95271026452642005</c:v>
                </c:pt>
                <c:pt idx="34">
                  <c:v>0.93458637112687371</c:v>
                </c:pt>
                <c:pt idx="35">
                  <c:v>0.94159544649714688</c:v>
                </c:pt>
                <c:pt idx="36">
                  <c:v>0.95448713145115327</c:v>
                </c:pt>
                <c:pt idx="37">
                  <c:v>0.98007574093851768</c:v>
                </c:pt>
                <c:pt idx="38">
                  <c:v>1.0064096391016175</c:v>
                </c:pt>
                <c:pt idx="39">
                  <c:v>1.0186207333299711</c:v>
                </c:pt>
                <c:pt idx="40">
                  <c:v>1.0036481216116602</c:v>
                </c:pt>
                <c:pt idx="41">
                  <c:v>1.0408710465226103</c:v>
                </c:pt>
                <c:pt idx="42">
                  <c:v>1.0468169423118607</c:v>
                </c:pt>
                <c:pt idx="43">
                  <c:v>1.0385665365754166</c:v>
                </c:pt>
                <c:pt idx="44">
                  <c:v>1.0449639573207468</c:v>
                </c:pt>
                <c:pt idx="45">
                  <c:v>1.0099996628161596</c:v>
                </c:pt>
                <c:pt idx="46">
                  <c:v>0.96414667753951111</c:v>
                </c:pt>
                <c:pt idx="47">
                  <c:v>0.95891582323224778</c:v>
                </c:pt>
                <c:pt idx="48">
                  <c:v>0.96893840239399232</c:v>
                </c:pt>
                <c:pt idx="49">
                  <c:v>0.974209323764198</c:v>
                </c:pt>
                <c:pt idx="50">
                  <c:v>0.97627467891797159</c:v>
                </c:pt>
                <c:pt idx="51">
                  <c:v>0.98832878313288275</c:v>
                </c:pt>
                <c:pt idx="52">
                  <c:v>1.0041306750812256</c:v>
                </c:pt>
                <c:pt idx="53">
                  <c:v>1.0023048514550252</c:v>
                </c:pt>
                <c:pt idx="54">
                  <c:v>1.0202063547874674</c:v>
                </c:pt>
                <c:pt idx="55">
                  <c:v>1.0317139508914546</c:v>
                </c:pt>
                <c:pt idx="56">
                  <c:v>1.0205034494943384</c:v>
                </c:pt>
                <c:pt idx="57">
                  <c:v>1.0148187743425827</c:v>
                </c:pt>
                <c:pt idx="58">
                  <c:v>1.028867552342543</c:v>
                </c:pt>
                <c:pt idx="59">
                  <c:v>1.0316339249610633</c:v>
                </c:pt>
                <c:pt idx="60">
                  <c:v>1.0469456939044908</c:v>
                </c:pt>
                <c:pt idx="61">
                  <c:v>1.0389636228817982</c:v>
                </c:pt>
                <c:pt idx="62">
                  <c:v>1.0550541079815228</c:v>
                </c:pt>
                <c:pt idx="63">
                  <c:v>1.0352280056430887</c:v>
                </c:pt>
                <c:pt idx="64">
                  <c:v>1.0224418589915705</c:v>
                </c:pt>
                <c:pt idx="65">
                  <c:v>1.0180203305638387</c:v>
                </c:pt>
                <c:pt idx="66">
                  <c:v>1.0141997476247497</c:v>
                </c:pt>
                <c:pt idx="67">
                  <c:v>1.0111512485111629</c:v>
                </c:pt>
                <c:pt idx="68">
                  <c:v>1.0019591549540803</c:v>
                </c:pt>
                <c:pt idx="69">
                  <c:v>0.99201165751517695</c:v>
                </c:pt>
                <c:pt idx="70">
                  <c:v>0.99813070981191676</c:v>
                </c:pt>
                <c:pt idx="71">
                  <c:v>1.0217650334482118</c:v>
                </c:pt>
                <c:pt idx="72">
                  <c:v>1.037120246811162</c:v>
                </c:pt>
                <c:pt idx="73">
                  <c:v>1.0278715643807823</c:v>
                </c:pt>
                <c:pt idx="74">
                  <c:v>1.0403622238470176</c:v>
                </c:pt>
                <c:pt idx="75">
                  <c:v>1.0345964039615663</c:v>
                </c:pt>
                <c:pt idx="76">
                  <c:v>1.0523244001642924</c:v>
                </c:pt>
                <c:pt idx="77">
                  <c:v>1.0774035593693208</c:v>
                </c:pt>
                <c:pt idx="78">
                  <c:v>1.0734315478817984</c:v>
                </c:pt>
              </c:numCache>
            </c:numRef>
          </c:val>
          <c:smooth val="0"/>
          <c:extLst>
            <c:ext xmlns:c16="http://schemas.microsoft.com/office/drawing/2014/chart" uri="{C3380CC4-5D6E-409C-BE32-E72D297353CC}">
              <c16:uniqueId val="{00000000-358C-4586-94F9-0ECFCE71FF17}"/>
            </c:ext>
          </c:extLst>
        </c:ser>
        <c:ser>
          <c:idx val="1"/>
          <c:order val="1"/>
          <c:tx>
            <c:strRef>
              <c:f>Slide!$N$3</c:f>
              <c:strCache>
                <c:ptCount val="1"/>
                <c:pt idx="0">
                  <c:v>J.P. Morgan Global Government ESG Liquid Bond Index</c:v>
                </c:pt>
              </c:strCache>
            </c:strRef>
          </c:tx>
          <c:spPr>
            <a:ln w="31750">
              <a:solidFill>
                <a:srgbClr val="C07156"/>
              </a:solidFill>
              <a:prstDash val="solid"/>
            </a:ln>
          </c:spPr>
          <c:marker>
            <c:symbol val="none"/>
          </c:marker>
          <c:cat>
            <c:numRef>
              <c:f>Slide!$L$4:$L$82</c:f>
              <c:numCache>
                <c:formatCode>m/d/yyyy</c:formatCode>
                <c:ptCount val="79"/>
                <c:pt idx="0">
                  <c:v>41305</c:v>
                </c:pt>
                <c:pt idx="1">
                  <c:v>41333</c:v>
                </c:pt>
                <c:pt idx="2">
                  <c:v>41362</c:v>
                </c:pt>
                <c:pt idx="3">
                  <c:v>41394</c:v>
                </c:pt>
                <c:pt idx="4">
                  <c:v>41425</c:v>
                </c:pt>
                <c:pt idx="5">
                  <c:v>41453</c:v>
                </c:pt>
                <c:pt idx="6">
                  <c:v>41486</c:v>
                </c:pt>
                <c:pt idx="7">
                  <c:v>41516</c:v>
                </c:pt>
                <c:pt idx="8">
                  <c:v>41547</c:v>
                </c:pt>
                <c:pt idx="9">
                  <c:v>41578</c:v>
                </c:pt>
                <c:pt idx="10">
                  <c:v>41607</c:v>
                </c:pt>
                <c:pt idx="11">
                  <c:v>41639</c:v>
                </c:pt>
                <c:pt idx="12">
                  <c:v>41670</c:v>
                </c:pt>
                <c:pt idx="13">
                  <c:v>41698</c:v>
                </c:pt>
                <c:pt idx="14">
                  <c:v>41729</c:v>
                </c:pt>
                <c:pt idx="15">
                  <c:v>41759</c:v>
                </c:pt>
                <c:pt idx="16">
                  <c:v>41789</c:v>
                </c:pt>
                <c:pt idx="17">
                  <c:v>41820</c:v>
                </c:pt>
                <c:pt idx="18">
                  <c:v>41851</c:v>
                </c:pt>
                <c:pt idx="19">
                  <c:v>41880</c:v>
                </c:pt>
                <c:pt idx="20">
                  <c:v>41912</c:v>
                </c:pt>
                <c:pt idx="21">
                  <c:v>41943</c:v>
                </c:pt>
                <c:pt idx="22">
                  <c:v>41971</c:v>
                </c:pt>
                <c:pt idx="23">
                  <c:v>42004</c:v>
                </c:pt>
                <c:pt idx="24">
                  <c:v>42034</c:v>
                </c:pt>
                <c:pt idx="25">
                  <c:v>42062</c:v>
                </c:pt>
                <c:pt idx="26">
                  <c:v>42094</c:v>
                </c:pt>
                <c:pt idx="27">
                  <c:v>42124</c:v>
                </c:pt>
                <c:pt idx="28">
                  <c:v>42153</c:v>
                </c:pt>
                <c:pt idx="29">
                  <c:v>42185</c:v>
                </c:pt>
                <c:pt idx="30">
                  <c:v>42216</c:v>
                </c:pt>
                <c:pt idx="31">
                  <c:v>42247</c:v>
                </c:pt>
                <c:pt idx="32">
                  <c:v>42277</c:v>
                </c:pt>
                <c:pt idx="33">
                  <c:v>42307</c:v>
                </c:pt>
                <c:pt idx="34">
                  <c:v>42338</c:v>
                </c:pt>
                <c:pt idx="35">
                  <c:v>42369</c:v>
                </c:pt>
                <c:pt idx="36">
                  <c:v>42398</c:v>
                </c:pt>
                <c:pt idx="37">
                  <c:v>42429</c:v>
                </c:pt>
                <c:pt idx="38">
                  <c:v>42460</c:v>
                </c:pt>
                <c:pt idx="39">
                  <c:v>42489</c:v>
                </c:pt>
                <c:pt idx="40">
                  <c:v>42521</c:v>
                </c:pt>
                <c:pt idx="41">
                  <c:v>42551</c:v>
                </c:pt>
                <c:pt idx="42">
                  <c:v>42580</c:v>
                </c:pt>
                <c:pt idx="43">
                  <c:v>42613</c:v>
                </c:pt>
                <c:pt idx="44">
                  <c:v>42643</c:v>
                </c:pt>
                <c:pt idx="45">
                  <c:v>42674</c:v>
                </c:pt>
                <c:pt idx="46">
                  <c:v>42704</c:v>
                </c:pt>
                <c:pt idx="47">
                  <c:v>42734</c:v>
                </c:pt>
                <c:pt idx="48">
                  <c:v>42766</c:v>
                </c:pt>
                <c:pt idx="49">
                  <c:v>42794</c:v>
                </c:pt>
                <c:pt idx="50">
                  <c:v>42825</c:v>
                </c:pt>
                <c:pt idx="51">
                  <c:v>42853</c:v>
                </c:pt>
                <c:pt idx="52">
                  <c:v>42886</c:v>
                </c:pt>
                <c:pt idx="53">
                  <c:v>42916</c:v>
                </c:pt>
                <c:pt idx="54">
                  <c:v>42947</c:v>
                </c:pt>
                <c:pt idx="55">
                  <c:v>42978</c:v>
                </c:pt>
                <c:pt idx="56">
                  <c:v>43007</c:v>
                </c:pt>
                <c:pt idx="57">
                  <c:v>43039</c:v>
                </c:pt>
                <c:pt idx="58">
                  <c:v>43069</c:v>
                </c:pt>
                <c:pt idx="59">
                  <c:v>43098</c:v>
                </c:pt>
                <c:pt idx="60">
                  <c:v>43131</c:v>
                </c:pt>
                <c:pt idx="61">
                  <c:v>43159</c:v>
                </c:pt>
                <c:pt idx="62">
                  <c:v>43189</c:v>
                </c:pt>
                <c:pt idx="63">
                  <c:v>43220</c:v>
                </c:pt>
                <c:pt idx="64">
                  <c:v>43251</c:v>
                </c:pt>
                <c:pt idx="65">
                  <c:v>43280</c:v>
                </c:pt>
                <c:pt idx="66">
                  <c:v>43312</c:v>
                </c:pt>
                <c:pt idx="67">
                  <c:v>43343</c:v>
                </c:pt>
                <c:pt idx="68">
                  <c:v>43371</c:v>
                </c:pt>
                <c:pt idx="69">
                  <c:v>43404</c:v>
                </c:pt>
                <c:pt idx="70">
                  <c:v>43434</c:v>
                </c:pt>
                <c:pt idx="71">
                  <c:v>43465</c:v>
                </c:pt>
                <c:pt idx="72">
                  <c:v>43496</c:v>
                </c:pt>
                <c:pt idx="73">
                  <c:v>43524</c:v>
                </c:pt>
                <c:pt idx="74">
                  <c:v>43553</c:v>
                </c:pt>
                <c:pt idx="75">
                  <c:v>43585</c:v>
                </c:pt>
                <c:pt idx="76">
                  <c:v>43616</c:v>
                </c:pt>
                <c:pt idx="77">
                  <c:v>43644</c:v>
                </c:pt>
                <c:pt idx="78">
                  <c:v>43677</c:v>
                </c:pt>
              </c:numCache>
            </c:numRef>
          </c:cat>
          <c:val>
            <c:numRef>
              <c:f>Slide!$N$4:$N$82</c:f>
              <c:numCache>
                <c:formatCode>0.00%</c:formatCode>
                <c:ptCount val="79"/>
                <c:pt idx="0">
                  <c:v>1</c:v>
                </c:pt>
                <c:pt idx="1">
                  <c:v>0.98924958744583313</c:v>
                </c:pt>
                <c:pt idx="2">
                  <c:v>0.98645072382767129</c:v>
                </c:pt>
                <c:pt idx="3">
                  <c:v>0.99788746949912932</c:v>
                </c:pt>
                <c:pt idx="4">
                  <c:v>0.963154204845039</c:v>
                </c:pt>
                <c:pt idx="5">
                  <c:v>0.95544173820491984</c:v>
                </c:pt>
                <c:pt idx="6">
                  <c:v>0.96673878803224778</c:v>
                </c:pt>
                <c:pt idx="7">
                  <c:v>0.96240600713795998</c:v>
                </c:pt>
                <c:pt idx="8">
                  <c:v>0.98222012030724781</c:v>
                </c:pt>
                <c:pt idx="9">
                  <c:v>0.9915012415295833</c:v>
                </c:pt>
                <c:pt idx="10">
                  <c:v>0.98068223095212326</c:v>
                </c:pt>
                <c:pt idx="11">
                  <c:v>0.9715367683471583</c:v>
                </c:pt>
                <c:pt idx="12">
                  <c:v>0.98548679644114479</c:v>
                </c:pt>
                <c:pt idx="13">
                  <c:v>0.99903154437652297</c:v>
                </c:pt>
                <c:pt idx="14">
                  <c:v>0.99809826299397342</c:v>
                </c:pt>
                <c:pt idx="15">
                  <c:v>1.0097084453737519</c:v>
                </c:pt>
                <c:pt idx="16">
                  <c:v>1.0146454842142969</c:v>
                </c:pt>
                <c:pt idx="17">
                  <c:v>1.0222729052015245</c:v>
                </c:pt>
                <c:pt idx="18">
                  <c:v>1.0134699497808457</c:v>
                </c:pt>
                <c:pt idx="19">
                  <c:v>1.0197470517327718</c:v>
                </c:pt>
                <c:pt idx="20">
                  <c:v>0.98781904034481616</c:v>
                </c:pt>
                <c:pt idx="21">
                  <c:v>0.98714738593794604</c:v>
                </c:pt>
                <c:pt idx="22">
                  <c:v>0.98257309722435193</c:v>
                </c:pt>
                <c:pt idx="23">
                  <c:v>0.97778469923995426</c:v>
                </c:pt>
                <c:pt idx="24">
                  <c:v>0.97969616910758772</c:v>
                </c:pt>
                <c:pt idx="25">
                  <c:v>0.96709931288398709</c:v>
                </c:pt>
                <c:pt idx="26">
                  <c:v>0.95788970620363734</c:v>
                </c:pt>
                <c:pt idx="27">
                  <c:v>0.96687273298407106</c:v>
                </c:pt>
                <c:pt idx="28">
                  <c:v>0.94587690955940107</c:v>
                </c:pt>
                <c:pt idx="29">
                  <c:v>0.94260303006785195</c:v>
                </c:pt>
                <c:pt idx="30">
                  <c:v>0.94696993563511356</c:v>
                </c:pt>
                <c:pt idx="31">
                  <c:v>0.95024118639669963</c:v>
                </c:pt>
                <c:pt idx="32">
                  <c:v>0.95841277875072095</c:v>
                </c:pt>
                <c:pt idx="33">
                  <c:v>0.95800841422564309</c:v>
                </c:pt>
                <c:pt idx="34">
                  <c:v>0.93967832558824405</c:v>
                </c:pt>
                <c:pt idx="35">
                  <c:v>0.94745684589702872</c:v>
                </c:pt>
                <c:pt idx="36">
                  <c:v>0.96052047104464766</c:v>
                </c:pt>
                <c:pt idx="37">
                  <c:v>0.98777003403420172</c:v>
                </c:pt>
                <c:pt idx="38">
                  <c:v>1.0129386678571273</c:v>
                </c:pt>
                <c:pt idx="39">
                  <c:v>1.0258961312478569</c:v>
                </c:pt>
                <c:pt idx="40">
                  <c:v>1.0114753754851764</c:v>
                </c:pt>
                <c:pt idx="41">
                  <c:v>1.0494279161165487</c:v>
                </c:pt>
                <c:pt idx="42">
                  <c:v>1.0551372111180977</c:v>
                </c:pt>
                <c:pt idx="43">
                  <c:v>1.0462607407264823</c:v>
                </c:pt>
                <c:pt idx="44">
                  <c:v>1.0524749607531818</c:v>
                </c:pt>
                <c:pt idx="45">
                  <c:v>1.0160730406479415</c:v>
                </c:pt>
                <c:pt idx="46">
                  <c:v>0.97005476023293458</c:v>
                </c:pt>
                <c:pt idx="47">
                  <c:v>0.96368282686449525</c:v>
                </c:pt>
                <c:pt idx="48">
                  <c:v>0.97352152616277365</c:v>
                </c:pt>
                <c:pt idx="49">
                  <c:v>0.97860926964778705</c:v>
                </c:pt>
                <c:pt idx="50">
                  <c:v>0.98010270758714602</c:v>
                </c:pt>
                <c:pt idx="51">
                  <c:v>0.99245910662570835</c:v>
                </c:pt>
                <c:pt idx="52">
                  <c:v>1.0082169009108328</c:v>
                </c:pt>
                <c:pt idx="53">
                  <c:v>1.0061815263305725</c:v>
                </c:pt>
                <c:pt idx="54">
                  <c:v>1.0238026467080723</c:v>
                </c:pt>
                <c:pt idx="55">
                  <c:v>1.0351837682305727</c:v>
                </c:pt>
                <c:pt idx="56">
                  <c:v>1.0236937635062118</c:v>
                </c:pt>
                <c:pt idx="57">
                  <c:v>1.0184256955464031</c:v>
                </c:pt>
                <c:pt idx="58">
                  <c:v>1.0323720620843444</c:v>
                </c:pt>
                <c:pt idx="59">
                  <c:v>1.0350213994148267</c:v>
                </c:pt>
                <c:pt idx="60">
                  <c:v>1.0493281734687858</c:v>
                </c:pt>
                <c:pt idx="61">
                  <c:v>1.0414234644990228</c:v>
                </c:pt>
                <c:pt idx="62">
                  <c:v>1.0578925572422726</c:v>
                </c:pt>
                <c:pt idx="63">
                  <c:v>1.0383847295862028</c:v>
                </c:pt>
                <c:pt idx="64">
                  <c:v>1.0288977371646288</c:v>
                </c:pt>
                <c:pt idx="65">
                  <c:v>1.0252037617367409</c:v>
                </c:pt>
                <c:pt idx="66">
                  <c:v>1.0204335060694103</c:v>
                </c:pt>
                <c:pt idx="67">
                  <c:v>1.0204447914363184</c:v>
                </c:pt>
                <c:pt idx="68">
                  <c:v>1.0093486186826599</c:v>
                </c:pt>
                <c:pt idx="69">
                  <c:v>0.99909080075291001</c:v>
                </c:pt>
                <c:pt idx="70">
                  <c:v>1.0044280585833809</c:v>
                </c:pt>
                <c:pt idx="71">
                  <c:v>1.0280253099851318</c:v>
                </c:pt>
                <c:pt idx="72">
                  <c:v>1.0420910236118028</c:v>
                </c:pt>
                <c:pt idx="73">
                  <c:v>1.0333190652336035</c:v>
                </c:pt>
                <c:pt idx="74">
                  <c:v>1.0472220121417362</c:v>
                </c:pt>
                <c:pt idx="75">
                  <c:v>1.0410269146622717</c:v>
                </c:pt>
                <c:pt idx="76">
                  <c:v>1.059770286709415</c:v>
                </c:pt>
                <c:pt idx="77">
                  <c:v>1.0827178604027361</c:v>
                </c:pt>
                <c:pt idx="78">
                  <c:v>1.0774856040135512</c:v>
                </c:pt>
              </c:numCache>
            </c:numRef>
          </c:val>
          <c:smooth val="0"/>
          <c:extLst>
            <c:ext xmlns:c16="http://schemas.microsoft.com/office/drawing/2014/chart" uri="{C3380CC4-5D6E-409C-BE32-E72D297353CC}">
              <c16:uniqueId val="{00000001-358C-4586-94F9-0ECFCE71FF17}"/>
            </c:ext>
          </c:extLst>
        </c:ser>
        <c:dLbls>
          <c:showLegendKey val="0"/>
          <c:showVal val="0"/>
          <c:showCatName val="0"/>
          <c:showSerName val="0"/>
          <c:showPercent val="0"/>
          <c:showBubbleSize val="0"/>
        </c:dLbls>
        <c:smooth val="0"/>
        <c:axId val="189139584"/>
        <c:axId val="189165952"/>
      </c:lineChart>
      <c:dateAx>
        <c:axId val="189139584"/>
        <c:scaling>
          <c:orientation val="minMax"/>
        </c:scaling>
        <c:delete val="0"/>
        <c:axPos val="b"/>
        <c:numFmt formatCode="yyyy;@" sourceLinked="0"/>
        <c:majorTickMark val="none"/>
        <c:minorTickMark val="none"/>
        <c:tickLblPos val="low"/>
        <c:spPr>
          <a:ln w="12700">
            <a:solidFill>
              <a:srgbClr val="000000"/>
            </a:solidFill>
            <a:prstDash val="solid"/>
          </a:ln>
        </c:spPr>
        <c:txPr>
          <a:bodyPr rot="0" vert="horz"/>
          <a:lstStyle/>
          <a:p>
            <a:pPr>
              <a:defRPr b="0" i="0">
                <a:latin typeface="Frutiger 45 Light"/>
                <a:ea typeface="Frutiger 45 Light"/>
                <a:cs typeface="Frutiger 45 Light"/>
              </a:defRPr>
            </a:pPr>
            <a:endParaRPr lang="it-IT"/>
          </a:p>
        </c:txPr>
        <c:crossAx val="189165952"/>
        <c:crosses val="autoZero"/>
        <c:auto val="1"/>
        <c:lblOffset val="100"/>
        <c:baseTimeUnit val="months"/>
        <c:majorUnit val="1"/>
        <c:majorTimeUnit val="years"/>
      </c:dateAx>
      <c:valAx>
        <c:axId val="189165952"/>
        <c:scaling>
          <c:orientation val="minMax"/>
          <c:max val="1.1000000000000001"/>
          <c:min val="0.9"/>
        </c:scaling>
        <c:delete val="0"/>
        <c:axPos val="l"/>
        <c:majorGridlines>
          <c:spPr>
            <a:ln w="15875">
              <a:solidFill>
                <a:schemeClr val="bg1">
                  <a:lumMod val="85000"/>
                </a:schemeClr>
              </a:solidFill>
              <a:prstDash val="solid"/>
            </a:ln>
          </c:spPr>
        </c:majorGridlines>
        <c:numFmt formatCode="0%" sourceLinked="0"/>
        <c:majorTickMark val="none"/>
        <c:minorTickMark val="none"/>
        <c:tickLblPos val="nextTo"/>
        <c:spPr>
          <a:ln w="25400">
            <a:noFill/>
          </a:ln>
        </c:spPr>
        <c:txPr>
          <a:bodyPr/>
          <a:lstStyle/>
          <a:p>
            <a:pPr>
              <a:defRPr b="0" i="0">
                <a:latin typeface="Frutiger 45 Light"/>
                <a:ea typeface="Frutiger 45 Light"/>
                <a:cs typeface="Frutiger 45 Light"/>
              </a:defRPr>
            </a:pPr>
            <a:endParaRPr lang="it-IT"/>
          </a:p>
        </c:txPr>
        <c:crossAx val="189139584"/>
        <c:crosses val="autoZero"/>
        <c:crossBetween val="midCat"/>
      </c:valAx>
      <c:spPr>
        <a:noFill/>
        <a:ln w="25400">
          <a:noFill/>
        </a:ln>
      </c:spPr>
    </c:plotArea>
    <c:legend>
      <c:legendPos val="b"/>
      <c:layout>
        <c:manualLayout>
          <c:xMode val="edge"/>
          <c:yMode val="edge"/>
          <c:x val="8.4703124438212346E-2"/>
          <c:y val="0.8393011373578303"/>
          <c:w val="0.76301369863013702"/>
          <c:h val="0.13403219597550309"/>
        </c:manualLayout>
      </c:layout>
      <c:overlay val="0"/>
      <c:spPr>
        <a:noFill/>
        <a:ln w="25400">
          <a:noFill/>
        </a:ln>
        <a:effectLst/>
      </c:spPr>
      <c:txPr>
        <a:bodyPr/>
        <a:lstStyle/>
        <a:p>
          <a:pPr>
            <a:defRPr sz="1000" b="0" i="0">
              <a:latin typeface="Frutiger 45 Light"/>
            </a:defRPr>
          </a:pPr>
          <a:endParaRPr lang="it-IT"/>
        </a:p>
      </c:txPr>
    </c:legend>
    <c:plotVisOnly val="1"/>
    <c:dispBlanksAs val="gap"/>
    <c:showDLblsOverMax val="0"/>
  </c:chart>
  <c:spPr>
    <a:solidFill>
      <a:srgbClr val="FFFFFF"/>
    </a:solidFill>
    <a:ln w="9525">
      <a:noFill/>
    </a:ln>
    <a:effectLst/>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0196058663154484E-2"/>
          <c:y val="4.2330952752031442E-2"/>
          <c:w val="0.92648454375604639"/>
          <c:h val="0.67203260221876659"/>
        </c:manualLayout>
      </c:layout>
      <c:lineChart>
        <c:grouping val="standard"/>
        <c:varyColors val="0"/>
        <c:ser>
          <c:idx val="0"/>
          <c:order val="0"/>
          <c:tx>
            <c:strRef>
              <c:f>'Absolut (2)'!$M$1</c:f>
              <c:strCache>
                <c:ptCount val="1"/>
                <c:pt idx="0">
                  <c:v>J.P. Morgan GBI Aggregate Diversified Index </c:v>
                </c:pt>
              </c:strCache>
            </c:strRef>
          </c:tx>
          <c:spPr>
            <a:ln w="12700">
              <a:solidFill>
                <a:schemeClr val="accent1"/>
              </a:solidFill>
              <a:prstDash val="solid"/>
            </a:ln>
          </c:spPr>
          <c:marker>
            <c:symbol val="none"/>
          </c:marker>
          <c:cat>
            <c:numRef>
              <c:f>'Absolut (2)'!$L$2:$L$81</c:f>
              <c:numCache>
                <c:formatCode>m/d/yyyy</c:formatCode>
                <c:ptCount val="80"/>
                <c:pt idx="0">
                  <c:v>41639</c:v>
                </c:pt>
                <c:pt idx="1">
                  <c:v>41305</c:v>
                </c:pt>
                <c:pt idx="2">
                  <c:v>41333</c:v>
                </c:pt>
                <c:pt idx="3">
                  <c:v>41364</c:v>
                </c:pt>
                <c:pt idx="4">
                  <c:v>41394</c:v>
                </c:pt>
                <c:pt idx="5">
                  <c:v>41425</c:v>
                </c:pt>
                <c:pt idx="6">
                  <c:v>41455</c:v>
                </c:pt>
                <c:pt idx="7">
                  <c:v>41486</c:v>
                </c:pt>
                <c:pt idx="8">
                  <c:v>41517</c:v>
                </c:pt>
                <c:pt idx="9">
                  <c:v>41547</c:v>
                </c:pt>
                <c:pt idx="10">
                  <c:v>41578</c:v>
                </c:pt>
                <c:pt idx="11">
                  <c:v>41608</c:v>
                </c:pt>
                <c:pt idx="12">
                  <c:v>41639</c:v>
                </c:pt>
                <c:pt idx="13">
                  <c:v>41670</c:v>
                </c:pt>
                <c:pt idx="14">
                  <c:v>41698</c:v>
                </c:pt>
                <c:pt idx="15">
                  <c:v>41729</c:v>
                </c:pt>
                <c:pt idx="16">
                  <c:v>41759</c:v>
                </c:pt>
                <c:pt idx="17">
                  <c:v>41790</c:v>
                </c:pt>
                <c:pt idx="18">
                  <c:v>41820</c:v>
                </c:pt>
                <c:pt idx="19">
                  <c:v>41851</c:v>
                </c:pt>
                <c:pt idx="20">
                  <c:v>41882</c:v>
                </c:pt>
                <c:pt idx="21">
                  <c:v>41912</c:v>
                </c:pt>
                <c:pt idx="22">
                  <c:v>41943</c:v>
                </c:pt>
                <c:pt idx="23">
                  <c:v>41973</c:v>
                </c:pt>
                <c:pt idx="24">
                  <c:v>42004</c:v>
                </c:pt>
                <c:pt idx="25">
                  <c:v>42035</c:v>
                </c:pt>
                <c:pt idx="26">
                  <c:v>42063</c:v>
                </c:pt>
                <c:pt idx="27">
                  <c:v>42094</c:v>
                </c:pt>
                <c:pt idx="28">
                  <c:v>42124</c:v>
                </c:pt>
                <c:pt idx="29">
                  <c:v>42155</c:v>
                </c:pt>
                <c:pt idx="30">
                  <c:v>42185</c:v>
                </c:pt>
                <c:pt idx="31">
                  <c:v>42216</c:v>
                </c:pt>
                <c:pt idx="32">
                  <c:v>42247</c:v>
                </c:pt>
                <c:pt idx="33">
                  <c:v>42277</c:v>
                </c:pt>
                <c:pt idx="34">
                  <c:v>42308</c:v>
                </c:pt>
                <c:pt idx="35">
                  <c:v>42338</c:v>
                </c:pt>
                <c:pt idx="36">
                  <c:v>42369</c:v>
                </c:pt>
                <c:pt idx="37">
                  <c:v>42400</c:v>
                </c:pt>
                <c:pt idx="38">
                  <c:v>42429</c:v>
                </c:pt>
                <c:pt idx="39">
                  <c:v>42460</c:v>
                </c:pt>
                <c:pt idx="40">
                  <c:v>42490</c:v>
                </c:pt>
                <c:pt idx="41">
                  <c:v>42521</c:v>
                </c:pt>
                <c:pt idx="42">
                  <c:v>42551</c:v>
                </c:pt>
                <c:pt idx="43">
                  <c:v>42582</c:v>
                </c:pt>
                <c:pt idx="44">
                  <c:v>42613</c:v>
                </c:pt>
                <c:pt idx="45">
                  <c:v>42643</c:v>
                </c:pt>
                <c:pt idx="46">
                  <c:v>42674</c:v>
                </c:pt>
                <c:pt idx="47">
                  <c:v>42704</c:v>
                </c:pt>
                <c:pt idx="48">
                  <c:v>42735</c:v>
                </c:pt>
                <c:pt idx="49">
                  <c:v>42766</c:v>
                </c:pt>
                <c:pt idx="50">
                  <c:v>42794</c:v>
                </c:pt>
                <c:pt idx="51">
                  <c:v>42825</c:v>
                </c:pt>
                <c:pt idx="52">
                  <c:v>42855</c:v>
                </c:pt>
                <c:pt idx="53">
                  <c:v>42886</c:v>
                </c:pt>
                <c:pt idx="54">
                  <c:v>42916</c:v>
                </c:pt>
                <c:pt idx="55">
                  <c:v>42947</c:v>
                </c:pt>
                <c:pt idx="56">
                  <c:v>42978</c:v>
                </c:pt>
                <c:pt idx="57">
                  <c:v>43008</c:v>
                </c:pt>
                <c:pt idx="58">
                  <c:v>43039</c:v>
                </c:pt>
                <c:pt idx="59">
                  <c:v>43069</c:v>
                </c:pt>
                <c:pt idx="60">
                  <c:v>43100</c:v>
                </c:pt>
                <c:pt idx="61">
                  <c:v>43131</c:v>
                </c:pt>
                <c:pt idx="62">
                  <c:v>43159</c:v>
                </c:pt>
                <c:pt idx="63">
                  <c:v>43190</c:v>
                </c:pt>
                <c:pt idx="64">
                  <c:v>43220</c:v>
                </c:pt>
                <c:pt idx="65">
                  <c:v>43251</c:v>
                </c:pt>
                <c:pt idx="66">
                  <c:v>43281</c:v>
                </c:pt>
                <c:pt idx="67">
                  <c:v>43312</c:v>
                </c:pt>
                <c:pt idx="68">
                  <c:v>43343</c:v>
                </c:pt>
                <c:pt idx="69">
                  <c:v>43373</c:v>
                </c:pt>
                <c:pt idx="70">
                  <c:v>43404</c:v>
                </c:pt>
                <c:pt idx="71">
                  <c:v>43434</c:v>
                </c:pt>
                <c:pt idx="72">
                  <c:v>43465</c:v>
                </c:pt>
                <c:pt idx="73">
                  <c:v>43496</c:v>
                </c:pt>
                <c:pt idx="74">
                  <c:v>43524</c:v>
                </c:pt>
                <c:pt idx="75">
                  <c:v>43555</c:v>
                </c:pt>
                <c:pt idx="76">
                  <c:v>43585</c:v>
                </c:pt>
                <c:pt idx="77">
                  <c:v>43616</c:v>
                </c:pt>
                <c:pt idx="78">
                  <c:v>43646</c:v>
                </c:pt>
                <c:pt idx="79">
                  <c:v>43677</c:v>
                </c:pt>
              </c:numCache>
            </c:numRef>
          </c:cat>
          <c:val>
            <c:numRef>
              <c:f>'Absolut (2)'!$M$2:$M$81</c:f>
              <c:numCache>
                <c:formatCode>0.00%</c:formatCode>
                <c:ptCount val="80"/>
                <c:pt idx="0">
                  <c:v>1</c:v>
                </c:pt>
                <c:pt idx="1">
                  <c:v>0.98732622993897001</c:v>
                </c:pt>
                <c:pt idx="2">
                  <c:v>0.97702641886443009</c:v>
                </c:pt>
                <c:pt idx="3">
                  <c:v>0.97416374449649989</c:v>
                </c:pt>
                <c:pt idx="4">
                  <c:v>0.98589075040511009</c:v>
                </c:pt>
                <c:pt idx="5">
                  <c:v>0.95107115895937999</c:v>
                </c:pt>
                <c:pt idx="6">
                  <c:v>0.94270065431269001</c:v>
                </c:pt>
                <c:pt idx="7">
                  <c:v>0.95343419350809999</c:v>
                </c:pt>
                <c:pt idx="8">
                  <c:v>0.94852114294908008</c:v>
                </c:pt>
                <c:pt idx="9">
                  <c:v>0.96816157356614996</c:v>
                </c:pt>
                <c:pt idx="10">
                  <c:v>0.97785559766977004</c:v>
                </c:pt>
                <c:pt idx="11">
                  <c:v>0.96642335314757999</c:v>
                </c:pt>
                <c:pt idx="12">
                  <c:v>0.95740707039564998</c:v>
                </c:pt>
                <c:pt idx="13">
                  <c:v>0.97010089803905009</c:v>
                </c:pt>
                <c:pt idx="14">
                  <c:v>0.98379148373212</c:v>
                </c:pt>
                <c:pt idx="15">
                  <c:v>0.98352997512681994</c:v>
                </c:pt>
                <c:pt idx="16">
                  <c:v>0.99494525669743994</c:v>
                </c:pt>
                <c:pt idx="17">
                  <c:v>1.00025200439763</c:v>
                </c:pt>
                <c:pt idx="18">
                  <c:v>1.0078106696848301</c:v>
                </c:pt>
                <c:pt idx="19">
                  <c:v>0.99907566435655992</c:v>
                </c:pt>
                <c:pt idx="20">
                  <c:v>1.0050756601377899</c:v>
                </c:pt>
                <c:pt idx="21">
                  <c:v>0.97321861607464999</c:v>
                </c:pt>
                <c:pt idx="22">
                  <c:v>0.97281034412482992</c:v>
                </c:pt>
                <c:pt idx="23">
                  <c:v>0.96786169347813</c:v>
                </c:pt>
                <c:pt idx="24">
                  <c:v>0.96191621393261006</c:v>
                </c:pt>
                <c:pt idx="25">
                  <c:v>0.96413495086937995</c:v>
                </c:pt>
                <c:pt idx="26">
                  <c:v>0.95174337751575999</c:v>
                </c:pt>
                <c:pt idx="27">
                  <c:v>0.94243174173415001</c:v>
                </c:pt>
                <c:pt idx="28">
                  <c:v>0.95150296956052993</c:v>
                </c:pt>
                <c:pt idx="29">
                  <c:v>0.93070259266479993</c:v>
                </c:pt>
                <c:pt idx="30">
                  <c:v>0.92720122914938008</c:v>
                </c:pt>
                <c:pt idx="31">
                  <c:v>0.93082156674073002</c:v>
                </c:pt>
                <c:pt idx="32">
                  <c:v>0.93264703294420004</c:v>
                </c:pt>
                <c:pt idx="33">
                  <c:v>0.93990829333359993</c:v>
                </c:pt>
                <c:pt idx="34">
                  <c:v>0.94063583369903003</c:v>
                </c:pt>
                <c:pt idx="35">
                  <c:v>0.92274163835704004</c:v>
                </c:pt>
                <c:pt idx="36">
                  <c:v>0.92966188231773006</c:v>
                </c:pt>
                <c:pt idx="37">
                  <c:v>0.94239018102092997</c:v>
                </c:pt>
                <c:pt idx="38">
                  <c:v>0.96765448635547002</c:v>
                </c:pt>
                <c:pt idx="39">
                  <c:v>0.99365463474844007</c:v>
                </c:pt>
                <c:pt idx="40">
                  <c:v>1.0057109683763499</c:v>
                </c:pt>
                <c:pt idx="41">
                  <c:v>0.99092811609617004</c:v>
                </c:pt>
                <c:pt idx="42">
                  <c:v>1.0276792862158</c:v>
                </c:pt>
                <c:pt idx="43">
                  <c:v>1.0335498250890101</c:v>
                </c:pt>
                <c:pt idx="44">
                  <c:v>1.0254039830977799</c:v>
                </c:pt>
                <c:pt idx="45">
                  <c:v>1.0317203244036</c:v>
                </c:pt>
                <c:pt idx="46">
                  <c:v>0.99719915932790992</c:v>
                </c:pt>
                <c:pt idx="47">
                  <c:v>0.95192730424326999</c:v>
                </c:pt>
                <c:pt idx="48">
                  <c:v>0.94676274458071996</c:v>
                </c:pt>
                <c:pt idx="49">
                  <c:v>0.95665829987874995</c:v>
                </c:pt>
                <c:pt idx="50">
                  <c:v>0.96186241880349999</c:v>
                </c:pt>
                <c:pt idx="51">
                  <c:v>0.96390159812095999</c:v>
                </c:pt>
                <c:pt idx="52">
                  <c:v>0.97580293139076002</c:v>
                </c:pt>
                <c:pt idx="53">
                  <c:v>0.99140455379402004</c:v>
                </c:pt>
                <c:pt idx="54">
                  <c:v>0.98960187023662993</c:v>
                </c:pt>
                <c:pt idx="55">
                  <c:v>1.00727649403209</c:v>
                </c:pt>
                <c:pt idx="56">
                  <c:v>1.0186382455090999</c:v>
                </c:pt>
                <c:pt idx="57">
                  <c:v>1.0075698234289598</c:v>
                </c:pt>
                <c:pt idx="58">
                  <c:v>1.00195719454295</c:v>
                </c:pt>
                <c:pt idx="59">
                  <c:v>1.0158279215608998</c:v>
                </c:pt>
                <c:pt idx="60">
                  <c:v>1.01855923380895</c:v>
                </c:pt>
                <c:pt idx="61">
                  <c:v>1.0336769449135601</c:v>
                </c:pt>
                <c:pt idx="62">
                  <c:v>1.0257960368236201</c:v>
                </c:pt>
                <c:pt idx="63">
                  <c:v>1.0416825948150201</c:v>
                </c:pt>
                <c:pt idx="64">
                  <c:v>1.0221077639388298</c:v>
                </c:pt>
                <c:pt idx="65">
                  <c:v>1.00948366596994</c:v>
                </c:pt>
                <c:pt idx="66">
                  <c:v>1.0051181749768201</c:v>
                </c:pt>
                <c:pt idx="67">
                  <c:v>1.0013460132273999</c:v>
                </c:pt>
                <c:pt idx="68">
                  <c:v>0.99833615009061005</c:v>
                </c:pt>
                <c:pt idx="69">
                  <c:v>0.98926055501364996</c:v>
                </c:pt>
                <c:pt idx="70">
                  <c:v>0.97943912986997006</c:v>
                </c:pt>
                <c:pt idx="71">
                  <c:v>0.98548063070490999</c:v>
                </c:pt>
                <c:pt idx="72">
                  <c:v>1.0088154183578899</c:v>
                </c:pt>
                <c:pt idx="73">
                  <c:v>1.02397602327744</c:v>
                </c:pt>
                <c:pt idx="74">
                  <c:v>1.01484455652155</c:v>
                </c:pt>
                <c:pt idx="75">
                  <c:v>1.0271769122418</c:v>
                </c:pt>
                <c:pt idx="76">
                  <c:v>1.02148416703179</c:v>
                </c:pt>
                <c:pt idx="77">
                  <c:v>1.038987482687</c:v>
                </c:pt>
                <c:pt idx="78">
                  <c:v>1.06374879439494</c:v>
                </c:pt>
                <c:pt idx="79">
                  <c:v>1.0598271232676901</c:v>
                </c:pt>
              </c:numCache>
            </c:numRef>
          </c:val>
          <c:smooth val="0"/>
          <c:extLst>
            <c:ext xmlns:c16="http://schemas.microsoft.com/office/drawing/2014/chart" uri="{C3380CC4-5D6E-409C-BE32-E72D297353CC}">
              <c16:uniqueId val="{00000000-3E57-C24A-B34E-95CB6F0CC944}"/>
            </c:ext>
          </c:extLst>
        </c:ser>
        <c:ser>
          <c:idx val="1"/>
          <c:order val="1"/>
          <c:tx>
            <c:strRef>
              <c:f>'Absolut (2)'!$N$1</c:f>
              <c:strCache>
                <c:ptCount val="1"/>
                <c:pt idx="0">
                  <c:v>J.P. Morgan Global Government ESG Liquid Bond Index</c:v>
                </c:pt>
              </c:strCache>
            </c:strRef>
          </c:tx>
          <c:spPr>
            <a:ln w="12700">
              <a:solidFill>
                <a:schemeClr val="accent3"/>
              </a:solidFill>
              <a:prstDash val="solid"/>
            </a:ln>
          </c:spPr>
          <c:marker>
            <c:symbol val="none"/>
          </c:marker>
          <c:cat>
            <c:numRef>
              <c:f>'Absolut (2)'!$L$2:$L$81</c:f>
              <c:numCache>
                <c:formatCode>m/d/yyyy</c:formatCode>
                <c:ptCount val="80"/>
                <c:pt idx="0">
                  <c:v>41639</c:v>
                </c:pt>
                <c:pt idx="1">
                  <c:v>41305</c:v>
                </c:pt>
                <c:pt idx="2">
                  <c:v>41333</c:v>
                </c:pt>
                <c:pt idx="3">
                  <c:v>41364</c:v>
                </c:pt>
                <c:pt idx="4">
                  <c:v>41394</c:v>
                </c:pt>
                <c:pt idx="5">
                  <c:v>41425</c:v>
                </c:pt>
                <c:pt idx="6">
                  <c:v>41455</c:v>
                </c:pt>
                <c:pt idx="7">
                  <c:v>41486</c:v>
                </c:pt>
                <c:pt idx="8">
                  <c:v>41517</c:v>
                </c:pt>
                <c:pt idx="9">
                  <c:v>41547</c:v>
                </c:pt>
                <c:pt idx="10">
                  <c:v>41578</c:v>
                </c:pt>
                <c:pt idx="11">
                  <c:v>41608</c:v>
                </c:pt>
                <c:pt idx="12">
                  <c:v>41639</c:v>
                </c:pt>
                <c:pt idx="13">
                  <c:v>41670</c:v>
                </c:pt>
                <c:pt idx="14">
                  <c:v>41698</c:v>
                </c:pt>
                <c:pt idx="15">
                  <c:v>41729</c:v>
                </c:pt>
                <c:pt idx="16">
                  <c:v>41759</c:v>
                </c:pt>
                <c:pt idx="17">
                  <c:v>41790</c:v>
                </c:pt>
                <c:pt idx="18">
                  <c:v>41820</c:v>
                </c:pt>
                <c:pt idx="19">
                  <c:v>41851</c:v>
                </c:pt>
                <c:pt idx="20">
                  <c:v>41882</c:v>
                </c:pt>
                <c:pt idx="21">
                  <c:v>41912</c:v>
                </c:pt>
                <c:pt idx="22">
                  <c:v>41943</c:v>
                </c:pt>
                <c:pt idx="23">
                  <c:v>41973</c:v>
                </c:pt>
                <c:pt idx="24">
                  <c:v>42004</c:v>
                </c:pt>
                <c:pt idx="25">
                  <c:v>42035</c:v>
                </c:pt>
                <c:pt idx="26">
                  <c:v>42063</c:v>
                </c:pt>
                <c:pt idx="27">
                  <c:v>42094</c:v>
                </c:pt>
                <c:pt idx="28">
                  <c:v>42124</c:v>
                </c:pt>
                <c:pt idx="29">
                  <c:v>42155</c:v>
                </c:pt>
                <c:pt idx="30">
                  <c:v>42185</c:v>
                </c:pt>
                <c:pt idx="31">
                  <c:v>42216</c:v>
                </c:pt>
                <c:pt idx="32">
                  <c:v>42247</c:v>
                </c:pt>
                <c:pt idx="33">
                  <c:v>42277</c:v>
                </c:pt>
                <c:pt idx="34">
                  <c:v>42308</c:v>
                </c:pt>
                <c:pt idx="35">
                  <c:v>42338</c:v>
                </c:pt>
                <c:pt idx="36">
                  <c:v>42369</c:v>
                </c:pt>
                <c:pt idx="37">
                  <c:v>42400</c:v>
                </c:pt>
                <c:pt idx="38">
                  <c:v>42429</c:v>
                </c:pt>
                <c:pt idx="39">
                  <c:v>42460</c:v>
                </c:pt>
                <c:pt idx="40">
                  <c:v>42490</c:v>
                </c:pt>
                <c:pt idx="41">
                  <c:v>42521</c:v>
                </c:pt>
                <c:pt idx="42">
                  <c:v>42551</c:v>
                </c:pt>
                <c:pt idx="43">
                  <c:v>42582</c:v>
                </c:pt>
                <c:pt idx="44">
                  <c:v>42613</c:v>
                </c:pt>
                <c:pt idx="45">
                  <c:v>42643</c:v>
                </c:pt>
                <c:pt idx="46">
                  <c:v>42674</c:v>
                </c:pt>
                <c:pt idx="47">
                  <c:v>42704</c:v>
                </c:pt>
                <c:pt idx="48">
                  <c:v>42735</c:v>
                </c:pt>
                <c:pt idx="49">
                  <c:v>42766</c:v>
                </c:pt>
                <c:pt idx="50">
                  <c:v>42794</c:v>
                </c:pt>
                <c:pt idx="51">
                  <c:v>42825</c:v>
                </c:pt>
                <c:pt idx="52">
                  <c:v>42855</c:v>
                </c:pt>
                <c:pt idx="53">
                  <c:v>42886</c:v>
                </c:pt>
                <c:pt idx="54">
                  <c:v>42916</c:v>
                </c:pt>
                <c:pt idx="55">
                  <c:v>42947</c:v>
                </c:pt>
                <c:pt idx="56">
                  <c:v>42978</c:v>
                </c:pt>
                <c:pt idx="57">
                  <c:v>43008</c:v>
                </c:pt>
                <c:pt idx="58">
                  <c:v>43039</c:v>
                </c:pt>
                <c:pt idx="59">
                  <c:v>43069</c:v>
                </c:pt>
                <c:pt idx="60">
                  <c:v>43100</c:v>
                </c:pt>
                <c:pt idx="61">
                  <c:v>43131</c:v>
                </c:pt>
                <c:pt idx="62">
                  <c:v>43159</c:v>
                </c:pt>
                <c:pt idx="63">
                  <c:v>43190</c:v>
                </c:pt>
                <c:pt idx="64">
                  <c:v>43220</c:v>
                </c:pt>
                <c:pt idx="65">
                  <c:v>43251</c:v>
                </c:pt>
                <c:pt idx="66">
                  <c:v>43281</c:v>
                </c:pt>
                <c:pt idx="67">
                  <c:v>43312</c:v>
                </c:pt>
                <c:pt idx="68">
                  <c:v>43343</c:v>
                </c:pt>
                <c:pt idx="69">
                  <c:v>43373</c:v>
                </c:pt>
                <c:pt idx="70">
                  <c:v>43404</c:v>
                </c:pt>
                <c:pt idx="71">
                  <c:v>43434</c:v>
                </c:pt>
                <c:pt idx="72">
                  <c:v>43465</c:v>
                </c:pt>
                <c:pt idx="73">
                  <c:v>43496</c:v>
                </c:pt>
                <c:pt idx="74">
                  <c:v>43524</c:v>
                </c:pt>
                <c:pt idx="75">
                  <c:v>43555</c:v>
                </c:pt>
                <c:pt idx="76">
                  <c:v>43585</c:v>
                </c:pt>
                <c:pt idx="77">
                  <c:v>43616</c:v>
                </c:pt>
                <c:pt idx="78">
                  <c:v>43646</c:v>
                </c:pt>
                <c:pt idx="79">
                  <c:v>43677</c:v>
                </c:pt>
              </c:numCache>
            </c:numRef>
          </c:cat>
          <c:val>
            <c:numRef>
              <c:f>'Absolut (2)'!$N$2:$N$81</c:f>
              <c:numCache>
                <c:formatCode>0.00%</c:formatCode>
                <c:ptCount val="80"/>
                <c:pt idx="0">
                  <c:v>1</c:v>
                </c:pt>
                <c:pt idx="1">
                  <c:v>0.9864409880338223</c:v>
                </c:pt>
                <c:pt idx="2">
                  <c:v>0.97583634045211876</c:v>
                </c:pt>
                <c:pt idx="3">
                  <c:v>0.97307542665924718</c:v>
                </c:pt>
                <c:pt idx="4">
                  <c:v>0.98435710135929189</c:v>
                </c:pt>
                <c:pt idx="5">
                  <c:v>0.9500947854562708</c:v>
                </c:pt>
                <c:pt idx="6">
                  <c:v>0.94248689224361371</c:v>
                </c:pt>
                <c:pt idx="7">
                  <c:v>0.95363076523715018</c:v>
                </c:pt>
                <c:pt idx="8">
                  <c:v>0.94935673257085496</c:v>
                </c:pt>
                <c:pt idx="9">
                  <c:v>0.96890218594258115</c:v>
                </c:pt>
                <c:pt idx="10">
                  <c:v>0.97805746433120366</c:v>
                </c:pt>
                <c:pt idx="11">
                  <c:v>0.96738514884762594</c:v>
                </c:pt>
                <c:pt idx="12">
                  <c:v>0.9583636896795581</c:v>
                </c:pt>
                <c:pt idx="13">
                  <c:v>0.97212456917568968</c:v>
                </c:pt>
                <c:pt idx="14">
                  <c:v>0.98548566371173352</c:v>
                </c:pt>
                <c:pt idx="15">
                  <c:v>0.98456503670261786</c:v>
                </c:pt>
                <c:pt idx="16">
                  <c:v>0.99601779648057898</c:v>
                </c:pt>
                <c:pt idx="17">
                  <c:v>1.0008878939524068</c:v>
                </c:pt>
                <c:pt idx="18">
                  <c:v>1.0084118946471976</c:v>
                </c:pt>
                <c:pt idx="19">
                  <c:v>0.99972829860440526</c:v>
                </c:pt>
                <c:pt idx="20">
                  <c:v>1.0059202892558528</c:v>
                </c:pt>
                <c:pt idx="21">
                  <c:v>0.97442519015636209</c:v>
                </c:pt>
                <c:pt idx="22">
                  <c:v>0.97376264271963175</c:v>
                </c:pt>
                <c:pt idx="23">
                  <c:v>0.96925037684144211</c:v>
                </c:pt>
                <c:pt idx="24">
                  <c:v>0.96452690480261338</c:v>
                </c:pt>
                <c:pt idx="25">
                  <c:v>0.9664124570274385</c:v>
                </c:pt>
                <c:pt idx="26">
                  <c:v>0.95398640172810967</c:v>
                </c:pt>
                <c:pt idx="27">
                  <c:v>0.94490166821494259</c:v>
                </c:pt>
                <c:pt idx="28">
                  <c:v>0.95376289402776782</c:v>
                </c:pt>
                <c:pt idx="29">
                  <c:v>0.93305175322415335</c:v>
                </c:pt>
                <c:pt idx="30">
                  <c:v>0.92982226430380577</c:v>
                </c:pt>
                <c:pt idx="31">
                  <c:v>0.93412995894622552</c:v>
                </c:pt>
                <c:pt idx="32">
                  <c:v>0.93735685477959108</c:v>
                </c:pt>
                <c:pt idx="33">
                  <c:v>0.94541764841510156</c:v>
                </c:pt>
                <c:pt idx="34">
                  <c:v>0.94501876667345808</c:v>
                </c:pt>
                <c:pt idx="35">
                  <c:v>0.92693721592723444</c:v>
                </c:pt>
                <c:pt idx="36">
                  <c:v>0.93461026718607276</c:v>
                </c:pt>
                <c:pt idx="37">
                  <c:v>0.94749676248399339</c:v>
                </c:pt>
                <c:pt idx="38">
                  <c:v>0.97437684832289928</c:v>
                </c:pt>
                <c:pt idx="39">
                  <c:v>0.99920422033864764</c:v>
                </c:pt>
                <c:pt idx="40">
                  <c:v>1.0119859933282118</c:v>
                </c:pt>
                <c:pt idx="41">
                  <c:v>0.99776076876547903</c:v>
                </c:pt>
                <c:pt idx="42">
                  <c:v>1.0351987104442839</c:v>
                </c:pt>
                <c:pt idx="43">
                  <c:v>1.0408305930465882</c:v>
                </c:pt>
                <c:pt idx="44">
                  <c:v>1.0320744788232297</c:v>
                </c:pt>
                <c:pt idx="45">
                  <c:v>1.0382044401662271</c:v>
                </c:pt>
                <c:pt idx="46">
                  <c:v>1.0022960941312855</c:v>
                </c:pt>
                <c:pt idx="47">
                  <c:v>0.95690177613108862</c:v>
                </c:pt>
                <c:pt idx="48">
                  <c:v>0.9506162398834398</c:v>
                </c:pt>
                <c:pt idx="49">
                  <c:v>0.96032153614020144</c:v>
                </c:pt>
                <c:pt idx="50">
                  <c:v>0.96534029485042072</c:v>
                </c:pt>
                <c:pt idx="51">
                  <c:v>0.96681348324688932</c:v>
                </c:pt>
                <c:pt idx="52">
                  <c:v>0.97900234172302913</c:v>
                </c:pt>
                <c:pt idx="53">
                  <c:v>0.9945464758868805</c:v>
                </c:pt>
                <c:pt idx="54">
                  <c:v>0.99253869897490943</c:v>
                </c:pt>
                <c:pt idx="55">
                  <c:v>1.0099208943703535</c:v>
                </c:pt>
                <c:pt idx="56">
                  <c:v>1.0211476991299415</c:v>
                </c:pt>
                <c:pt idx="57">
                  <c:v>1.0098134875171303</c:v>
                </c:pt>
                <c:pt idx="58">
                  <c:v>1.0046168493538268</c:v>
                </c:pt>
                <c:pt idx="59">
                  <c:v>1.0183741169409954</c:v>
                </c:pt>
                <c:pt idx="60">
                  <c:v>1.0209875318749113</c:v>
                </c:pt>
                <c:pt idx="61">
                  <c:v>1.035100320208276</c:v>
                </c:pt>
                <c:pt idx="62">
                  <c:v>1.0273027912820236</c:v>
                </c:pt>
                <c:pt idx="63">
                  <c:v>1.0435485793996953</c:v>
                </c:pt>
                <c:pt idx="64">
                  <c:v>1.0243052586122483</c:v>
                </c:pt>
                <c:pt idx="65">
                  <c:v>1.0149469004344411</c:v>
                </c:pt>
                <c:pt idx="66">
                  <c:v>1.0113030116635835</c:v>
                </c:pt>
                <c:pt idx="67">
                  <c:v>1.0065974359499281</c:v>
                </c:pt>
                <c:pt idx="68">
                  <c:v>1.0066085682984107</c:v>
                </c:pt>
                <c:pt idx="69">
                  <c:v>0.99566284868389743</c:v>
                </c:pt>
                <c:pt idx="70">
                  <c:v>0.98554411663020436</c:v>
                </c:pt>
                <c:pt idx="71">
                  <c:v>0.9908090065178855</c:v>
                </c:pt>
                <c:pt idx="72">
                  <c:v>1.0140863025055111</c:v>
                </c:pt>
                <c:pt idx="73">
                  <c:v>1.0279612989528055</c:v>
                </c:pt>
                <c:pt idx="74">
                  <c:v>1.0193082796632229</c:v>
                </c:pt>
                <c:pt idx="75">
                  <c:v>1.0330227163478634</c:v>
                </c:pt>
                <c:pt idx="76">
                  <c:v>1.026911618269255</c:v>
                </c:pt>
                <c:pt idx="77">
                  <c:v>1.0454008487105251</c:v>
                </c:pt>
                <c:pt idx="78">
                  <c:v>1.0680372759775445</c:v>
                </c:pt>
                <c:pt idx="79">
                  <c:v>1.0628759638153504</c:v>
                </c:pt>
              </c:numCache>
            </c:numRef>
          </c:val>
          <c:smooth val="0"/>
          <c:extLst>
            <c:ext xmlns:c16="http://schemas.microsoft.com/office/drawing/2014/chart" uri="{C3380CC4-5D6E-409C-BE32-E72D297353CC}">
              <c16:uniqueId val="{00000001-3E57-C24A-B34E-95CB6F0CC944}"/>
            </c:ext>
          </c:extLst>
        </c:ser>
        <c:ser>
          <c:idx val="2"/>
          <c:order val="2"/>
          <c:tx>
            <c:strRef>
              <c:f>'Absolut (2)'!$O$1</c:f>
              <c:strCache>
                <c:ptCount val="1"/>
                <c:pt idx="0">
                  <c:v>FTSE G7 Government Bond Index</c:v>
                </c:pt>
              </c:strCache>
            </c:strRef>
          </c:tx>
          <c:spPr>
            <a:ln w="12700">
              <a:solidFill>
                <a:schemeClr val="accent2"/>
              </a:solidFill>
              <a:prstDash val="solid"/>
            </a:ln>
          </c:spPr>
          <c:marker>
            <c:symbol val="none"/>
          </c:marker>
          <c:cat>
            <c:numRef>
              <c:f>'Absolut (2)'!$L$2:$L$81</c:f>
              <c:numCache>
                <c:formatCode>m/d/yyyy</c:formatCode>
                <c:ptCount val="80"/>
                <c:pt idx="0">
                  <c:v>41639</c:v>
                </c:pt>
                <c:pt idx="1">
                  <c:v>41305</c:v>
                </c:pt>
                <c:pt idx="2">
                  <c:v>41333</c:v>
                </c:pt>
                <c:pt idx="3">
                  <c:v>41364</c:v>
                </c:pt>
                <c:pt idx="4">
                  <c:v>41394</c:v>
                </c:pt>
                <c:pt idx="5">
                  <c:v>41425</c:v>
                </c:pt>
                <c:pt idx="6">
                  <c:v>41455</c:v>
                </c:pt>
                <c:pt idx="7">
                  <c:v>41486</c:v>
                </c:pt>
                <c:pt idx="8">
                  <c:v>41517</c:v>
                </c:pt>
                <c:pt idx="9">
                  <c:v>41547</c:v>
                </c:pt>
                <c:pt idx="10">
                  <c:v>41578</c:v>
                </c:pt>
                <c:pt idx="11">
                  <c:v>41608</c:v>
                </c:pt>
                <c:pt idx="12">
                  <c:v>41639</c:v>
                </c:pt>
                <c:pt idx="13">
                  <c:v>41670</c:v>
                </c:pt>
                <c:pt idx="14">
                  <c:v>41698</c:v>
                </c:pt>
                <c:pt idx="15">
                  <c:v>41729</c:v>
                </c:pt>
                <c:pt idx="16">
                  <c:v>41759</c:v>
                </c:pt>
                <c:pt idx="17">
                  <c:v>41790</c:v>
                </c:pt>
                <c:pt idx="18">
                  <c:v>41820</c:v>
                </c:pt>
                <c:pt idx="19">
                  <c:v>41851</c:v>
                </c:pt>
                <c:pt idx="20">
                  <c:v>41882</c:v>
                </c:pt>
                <c:pt idx="21">
                  <c:v>41912</c:v>
                </c:pt>
                <c:pt idx="22">
                  <c:v>41943</c:v>
                </c:pt>
                <c:pt idx="23">
                  <c:v>41973</c:v>
                </c:pt>
                <c:pt idx="24">
                  <c:v>42004</c:v>
                </c:pt>
                <c:pt idx="25">
                  <c:v>42035</c:v>
                </c:pt>
                <c:pt idx="26">
                  <c:v>42063</c:v>
                </c:pt>
                <c:pt idx="27">
                  <c:v>42094</c:v>
                </c:pt>
                <c:pt idx="28">
                  <c:v>42124</c:v>
                </c:pt>
                <c:pt idx="29">
                  <c:v>42155</c:v>
                </c:pt>
                <c:pt idx="30">
                  <c:v>42185</c:v>
                </c:pt>
                <c:pt idx="31">
                  <c:v>42216</c:v>
                </c:pt>
                <c:pt idx="32">
                  <c:v>42247</c:v>
                </c:pt>
                <c:pt idx="33">
                  <c:v>42277</c:v>
                </c:pt>
                <c:pt idx="34">
                  <c:v>42308</c:v>
                </c:pt>
                <c:pt idx="35">
                  <c:v>42338</c:v>
                </c:pt>
                <c:pt idx="36">
                  <c:v>42369</c:v>
                </c:pt>
                <c:pt idx="37">
                  <c:v>42400</c:v>
                </c:pt>
                <c:pt idx="38">
                  <c:v>42429</c:v>
                </c:pt>
                <c:pt idx="39">
                  <c:v>42460</c:v>
                </c:pt>
                <c:pt idx="40">
                  <c:v>42490</c:v>
                </c:pt>
                <c:pt idx="41">
                  <c:v>42521</c:v>
                </c:pt>
                <c:pt idx="42">
                  <c:v>42551</c:v>
                </c:pt>
                <c:pt idx="43">
                  <c:v>42582</c:v>
                </c:pt>
                <c:pt idx="44">
                  <c:v>42613</c:v>
                </c:pt>
                <c:pt idx="45">
                  <c:v>42643</c:v>
                </c:pt>
                <c:pt idx="46">
                  <c:v>42674</c:v>
                </c:pt>
                <c:pt idx="47">
                  <c:v>42704</c:v>
                </c:pt>
                <c:pt idx="48">
                  <c:v>42735</c:v>
                </c:pt>
                <c:pt idx="49">
                  <c:v>42766</c:v>
                </c:pt>
                <c:pt idx="50">
                  <c:v>42794</c:v>
                </c:pt>
                <c:pt idx="51">
                  <c:v>42825</c:v>
                </c:pt>
                <c:pt idx="52">
                  <c:v>42855</c:v>
                </c:pt>
                <c:pt idx="53">
                  <c:v>42886</c:v>
                </c:pt>
                <c:pt idx="54">
                  <c:v>42916</c:v>
                </c:pt>
                <c:pt idx="55">
                  <c:v>42947</c:v>
                </c:pt>
                <c:pt idx="56">
                  <c:v>42978</c:v>
                </c:pt>
                <c:pt idx="57">
                  <c:v>43008</c:v>
                </c:pt>
                <c:pt idx="58">
                  <c:v>43039</c:v>
                </c:pt>
                <c:pt idx="59">
                  <c:v>43069</c:v>
                </c:pt>
                <c:pt idx="60">
                  <c:v>43100</c:v>
                </c:pt>
                <c:pt idx="61">
                  <c:v>43131</c:v>
                </c:pt>
                <c:pt idx="62">
                  <c:v>43159</c:v>
                </c:pt>
                <c:pt idx="63">
                  <c:v>43190</c:v>
                </c:pt>
                <c:pt idx="64">
                  <c:v>43220</c:v>
                </c:pt>
                <c:pt idx="65">
                  <c:v>43251</c:v>
                </c:pt>
                <c:pt idx="66">
                  <c:v>43281</c:v>
                </c:pt>
                <c:pt idx="67">
                  <c:v>43312</c:v>
                </c:pt>
                <c:pt idx="68">
                  <c:v>43343</c:v>
                </c:pt>
                <c:pt idx="69">
                  <c:v>43373</c:v>
                </c:pt>
                <c:pt idx="70">
                  <c:v>43404</c:v>
                </c:pt>
                <c:pt idx="71">
                  <c:v>43434</c:v>
                </c:pt>
                <c:pt idx="72">
                  <c:v>43465</c:v>
                </c:pt>
                <c:pt idx="73">
                  <c:v>43496</c:v>
                </c:pt>
                <c:pt idx="74">
                  <c:v>43524</c:v>
                </c:pt>
                <c:pt idx="75">
                  <c:v>43555</c:v>
                </c:pt>
                <c:pt idx="76">
                  <c:v>43585</c:v>
                </c:pt>
                <c:pt idx="77">
                  <c:v>43616</c:v>
                </c:pt>
                <c:pt idx="78">
                  <c:v>43646</c:v>
                </c:pt>
                <c:pt idx="79">
                  <c:v>43677</c:v>
                </c:pt>
              </c:numCache>
            </c:numRef>
          </c:cat>
          <c:val>
            <c:numRef>
              <c:f>'Absolut (2)'!$O$2:$O$81</c:f>
              <c:numCache>
                <c:formatCode>0.00%</c:formatCode>
                <c:ptCount val="80"/>
                <c:pt idx="0">
                  <c:v>1</c:v>
                </c:pt>
                <c:pt idx="1">
                  <c:v>0.98259825588483352</c:v>
                </c:pt>
                <c:pt idx="2">
                  <c:v>0.97232330735076766</c:v>
                </c:pt>
                <c:pt idx="3">
                  <c:v>0.96980089851383644</c:v>
                </c:pt>
                <c:pt idx="4">
                  <c:v>0.97391524206928581</c:v>
                </c:pt>
                <c:pt idx="5">
                  <c:v>0.94204995031717764</c:v>
                </c:pt>
                <c:pt idx="6">
                  <c:v>0.93872516903721803</c:v>
                </c:pt>
                <c:pt idx="7">
                  <c:v>0.94969121525391409</c:v>
                </c:pt>
                <c:pt idx="8">
                  <c:v>0.94744433357980318</c:v>
                </c:pt>
                <c:pt idx="9">
                  <c:v>0.96287266052958365</c:v>
                </c:pt>
                <c:pt idx="10">
                  <c:v>0.97089931609989522</c:v>
                </c:pt>
                <c:pt idx="11">
                  <c:v>0.95864595660631813</c:v>
                </c:pt>
                <c:pt idx="12">
                  <c:v>0.9473681239390227</c:v>
                </c:pt>
                <c:pt idx="13">
                  <c:v>0.96316859711187175</c:v>
                </c:pt>
                <c:pt idx="14">
                  <c:v>0.97378442637535345</c:v>
                </c:pt>
                <c:pt idx="15">
                  <c:v>0.97065266609440692</c:v>
                </c:pt>
                <c:pt idx="16">
                  <c:v>0.98091990681580221</c:v>
                </c:pt>
                <c:pt idx="17">
                  <c:v>0.98502252581113103</c:v>
                </c:pt>
                <c:pt idx="18">
                  <c:v>0.99190657957345019</c:v>
                </c:pt>
                <c:pt idx="19">
                  <c:v>0.98325493981229695</c:v>
                </c:pt>
                <c:pt idx="20">
                  <c:v>0.98701038155518306</c:v>
                </c:pt>
                <c:pt idx="21">
                  <c:v>0.95622635479192075</c:v>
                </c:pt>
                <c:pt idx="22">
                  <c:v>0.95347195164965193</c:v>
                </c:pt>
                <c:pt idx="23">
                  <c:v>0.94623279570073493</c:v>
                </c:pt>
                <c:pt idx="24">
                  <c:v>0.94325931698140886</c:v>
                </c:pt>
                <c:pt idx="25">
                  <c:v>0.94613302837897295</c:v>
                </c:pt>
                <c:pt idx="26">
                  <c:v>0.93369652691389116</c:v>
                </c:pt>
                <c:pt idx="27">
                  <c:v>0.92655876669786363</c:v>
                </c:pt>
                <c:pt idx="28">
                  <c:v>0.93410840636847792</c:v>
                </c:pt>
                <c:pt idx="29">
                  <c:v>0.91393782053237616</c:v>
                </c:pt>
                <c:pt idx="30">
                  <c:v>0.91262195578038774</c:v>
                </c:pt>
                <c:pt idx="31">
                  <c:v>0.91702072847948879</c:v>
                </c:pt>
                <c:pt idx="32">
                  <c:v>0.92303846752182972</c:v>
                </c:pt>
                <c:pt idx="33">
                  <c:v>0.93109421737095754</c:v>
                </c:pt>
                <c:pt idx="34">
                  <c:v>0.92992729795679019</c:v>
                </c:pt>
                <c:pt idx="35">
                  <c:v>0.91255757926047054</c:v>
                </c:pt>
                <c:pt idx="36">
                  <c:v>0.92103107084424496</c:v>
                </c:pt>
                <c:pt idx="37">
                  <c:v>0.93421371028807521</c:v>
                </c:pt>
                <c:pt idx="38">
                  <c:v>0.96412946823800605</c:v>
                </c:pt>
                <c:pt idx="39">
                  <c:v>0.984194424472286</c:v>
                </c:pt>
                <c:pt idx="40">
                  <c:v>0.99941170933990642</c:v>
                </c:pt>
                <c:pt idx="41">
                  <c:v>0.98647723975194923</c:v>
                </c:pt>
                <c:pt idx="42">
                  <c:v>1.0246451339330174</c:v>
                </c:pt>
                <c:pt idx="43">
                  <c:v>1.0279062986182512</c:v>
                </c:pt>
                <c:pt idx="44">
                  <c:v>1.0188349630290978</c:v>
                </c:pt>
                <c:pt idx="45">
                  <c:v>1.0243475689396009</c:v>
                </c:pt>
                <c:pt idx="46">
                  <c:v>0.98942629230435852</c:v>
                </c:pt>
                <c:pt idx="47">
                  <c:v>0.94473161776240566</c:v>
                </c:pt>
                <c:pt idx="48">
                  <c:v>0.93736121187658927</c:v>
                </c:pt>
                <c:pt idx="49">
                  <c:v>0.94591590689526883</c:v>
                </c:pt>
                <c:pt idx="50">
                  <c:v>0.95009603826028033</c:v>
                </c:pt>
                <c:pt idx="51">
                  <c:v>0.95096224441951716</c:v>
                </c:pt>
                <c:pt idx="52">
                  <c:v>0.96287179204364914</c:v>
                </c:pt>
                <c:pt idx="53">
                  <c:v>0.97653340148053047</c:v>
                </c:pt>
                <c:pt idx="54">
                  <c:v>0.97287251614379733</c:v>
                </c:pt>
                <c:pt idx="55">
                  <c:v>0.98821432018232191</c:v>
                </c:pt>
                <c:pt idx="56">
                  <c:v>0.99944427756246035</c:v>
                </c:pt>
                <c:pt idx="57">
                  <c:v>0.98734485720082943</c:v>
                </c:pt>
                <c:pt idx="58">
                  <c:v>0.98323496463579629</c:v>
                </c:pt>
                <c:pt idx="59">
                  <c:v>0.99560328995499459</c:v>
                </c:pt>
                <c:pt idx="60">
                  <c:v>0.99611808499285659</c:v>
                </c:pt>
                <c:pt idx="61">
                  <c:v>1.0084333241092893</c:v>
                </c:pt>
                <c:pt idx="62">
                  <c:v>1.0041891419065851</c:v>
                </c:pt>
                <c:pt idx="63">
                  <c:v>1.0182657790595668</c:v>
                </c:pt>
                <c:pt idx="64">
                  <c:v>1.0002729217050164</c:v>
                </c:pt>
                <c:pt idx="65">
                  <c:v>0.99183275826899064</c:v>
                </c:pt>
                <c:pt idx="66">
                  <c:v>0.9882040069118454</c:v>
                </c:pt>
                <c:pt idx="67">
                  <c:v>0.98217834293534956</c:v>
                </c:pt>
                <c:pt idx="68">
                  <c:v>0.98208378652919626</c:v>
                </c:pt>
                <c:pt idx="69">
                  <c:v>0.97071454571726157</c:v>
                </c:pt>
                <c:pt idx="70">
                  <c:v>0.96312267591806733</c:v>
                </c:pt>
                <c:pt idx="71">
                  <c:v>0.96720922792360209</c:v>
                </c:pt>
                <c:pt idx="72">
                  <c:v>0.99244601789971076</c:v>
                </c:pt>
                <c:pt idx="73">
                  <c:v>1.0047209809809166</c:v>
                </c:pt>
                <c:pt idx="74">
                  <c:v>0.99567982527799848</c:v>
                </c:pt>
                <c:pt idx="75">
                  <c:v>1.0096828582480049</c:v>
                </c:pt>
                <c:pt idx="76">
                  <c:v>1.0040428020265679</c:v>
                </c:pt>
                <c:pt idx="77">
                  <c:v>1.0230232364497462</c:v>
                </c:pt>
                <c:pt idx="78">
                  <c:v>1.0434245138622835</c:v>
                </c:pt>
                <c:pt idx="79">
                  <c:v>1.0393328595018823</c:v>
                </c:pt>
              </c:numCache>
            </c:numRef>
          </c:val>
          <c:smooth val="0"/>
          <c:extLst>
            <c:ext xmlns:c16="http://schemas.microsoft.com/office/drawing/2014/chart" uri="{C3380CC4-5D6E-409C-BE32-E72D297353CC}">
              <c16:uniqueId val="{00000002-3E57-C24A-B34E-95CB6F0CC944}"/>
            </c:ext>
          </c:extLst>
        </c:ser>
        <c:ser>
          <c:idx val="3"/>
          <c:order val="3"/>
          <c:tx>
            <c:strRef>
              <c:f>'Absolut (2)'!$P$1</c:f>
              <c:strCache>
                <c:ptCount val="1"/>
                <c:pt idx="0">
                  <c:v>Bloomberg Barclays Global Agg Treasuries Total Return Index </c:v>
                </c:pt>
              </c:strCache>
            </c:strRef>
          </c:tx>
          <c:spPr>
            <a:ln w="12700">
              <a:solidFill>
                <a:schemeClr val="accent4"/>
              </a:solidFill>
              <a:prstDash val="solid"/>
            </a:ln>
          </c:spPr>
          <c:marker>
            <c:symbol val="none"/>
          </c:marker>
          <c:cat>
            <c:numRef>
              <c:f>'Absolut (2)'!$L$2:$L$81</c:f>
              <c:numCache>
                <c:formatCode>m/d/yyyy</c:formatCode>
                <c:ptCount val="80"/>
                <c:pt idx="0">
                  <c:v>41639</c:v>
                </c:pt>
                <c:pt idx="1">
                  <c:v>41305</c:v>
                </c:pt>
                <c:pt idx="2">
                  <c:v>41333</c:v>
                </c:pt>
                <c:pt idx="3">
                  <c:v>41364</c:v>
                </c:pt>
                <c:pt idx="4">
                  <c:v>41394</c:v>
                </c:pt>
                <c:pt idx="5">
                  <c:v>41425</c:v>
                </c:pt>
                <c:pt idx="6">
                  <c:v>41455</c:v>
                </c:pt>
                <c:pt idx="7">
                  <c:v>41486</c:v>
                </c:pt>
                <c:pt idx="8">
                  <c:v>41517</c:v>
                </c:pt>
                <c:pt idx="9">
                  <c:v>41547</c:v>
                </c:pt>
                <c:pt idx="10">
                  <c:v>41578</c:v>
                </c:pt>
                <c:pt idx="11">
                  <c:v>41608</c:v>
                </c:pt>
                <c:pt idx="12">
                  <c:v>41639</c:v>
                </c:pt>
                <c:pt idx="13">
                  <c:v>41670</c:v>
                </c:pt>
                <c:pt idx="14">
                  <c:v>41698</c:v>
                </c:pt>
                <c:pt idx="15">
                  <c:v>41729</c:v>
                </c:pt>
                <c:pt idx="16">
                  <c:v>41759</c:v>
                </c:pt>
                <c:pt idx="17">
                  <c:v>41790</c:v>
                </c:pt>
                <c:pt idx="18">
                  <c:v>41820</c:v>
                </c:pt>
                <c:pt idx="19">
                  <c:v>41851</c:v>
                </c:pt>
                <c:pt idx="20">
                  <c:v>41882</c:v>
                </c:pt>
                <c:pt idx="21">
                  <c:v>41912</c:v>
                </c:pt>
                <c:pt idx="22">
                  <c:v>41943</c:v>
                </c:pt>
                <c:pt idx="23">
                  <c:v>41973</c:v>
                </c:pt>
                <c:pt idx="24">
                  <c:v>42004</c:v>
                </c:pt>
                <c:pt idx="25">
                  <c:v>42035</c:v>
                </c:pt>
                <c:pt idx="26">
                  <c:v>42063</c:v>
                </c:pt>
                <c:pt idx="27">
                  <c:v>42094</c:v>
                </c:pt>
                <c:pt idx="28">
                  <c:v>42124</c:v>
                </c:pt>
                <c:pt idx="29">
                  <c:v>42155</c:v>
                </c:pt>
                <c:pt idx="30">
                  <c:v>42185</c:v>
                </c:pt>
                <c:pt idx="31">
                  <c:v>42216</c:v>
                </c:pt>
                <c:pt idx="32">
                  <c:v>42247</c:v>
                </c:pt>
                <c:pt idx="33">
                  <c:v>42277</c:v>
                </c:pt>
                <c:pt idx="34">
                  <c:v>42308</c:v>
                </c:pt>
                <c:pt idx="35">
                  <c:v>42338</c:v>
                </c:pt>
                <c:pt idx="36">
                  <c:v>42369</c:v>
                </c:pt>
                <c:pt idx="37">
                  <c:v>42400</c:v>
                </c:pt>
                <c:pt idx="38">
                  <c:v>42429</c:v>
                </c:pt>
                <c:pt idx="39">
                  <c:v>42460</c:v>
                </c:pt>
                <c:pt idx="40">
                  <c:v>42490</c:v>
                </c:pt>
                <c:pt idx="41">
                  <c:v>42521</c:v>
                </c:pt>
                <c:pt idx="42">
                  <c:v>42551</c:v>
                </c:pt>
                <c:pt idx="43">
                  <c:v>42582</c:v>
                </c:pt>
                <c:pt idx="44">
                  <c:v>42613</c:v>
                </c:pt>
                <c:pt idx="45">
                  <c:v>42643</c:v>
                </c:pt>
                <c:pt idx="46">
                  <c:v>42674</c:v>
                </c:pt>
                <c:pt idx="47">
                  <c:v>42704</c:v>
                </c:pt>
                <c:pt idx="48">
                  <c:v>42735</c:v>
                </c:pt>
                <c:pt idx="49">
                  <c:v>42766</c:v>
                </c:pt>
                <c:pt idx="50">
                  <c:v>42794</c:v>
                </c:pt>
                <c:pt idx="51">
                  <c:v>42825</c:v>
                </c:pt>
                <c:pt idx="52">
                  <c:v>42855</c:v>
                </c:pt>
                <c:pt idx="53">
                  <c:v>42886</c:v>
                </c:pt>
                <c:pt idx="54">
                  <c:v>42916</c:v>
                </c:pt>
                <c:pt idx="55">
                  <c:v>42947</c:v>
                </c:pt>
                <c:pt idx="56">
                  <c:v>42978</c:v>
                </c:pt>
                <c:pt idx="57">
                  <c:v>43008</c:v>
                </c:pt>
                <c:pt idx="58">
                  <c:v>43039</c:v>
                </c:pt>
                <c:pt idx="59">
                  <c:v>43069</c:v>
                </c:pt>
                <c:pt idx="60">
                  <c:v>43100</c:v>
                </c:pt>
                <c:pt idx="61">
                  <c:v>43131</c:v>
                </c:pt>
                <c:pt idx="62">
                  <c:v>43159</c:v>
                </c:pt>
                <c:pt idx="63">
                  <c:v>43190</c:v>
                </c:pt>
                <c:pt idx="64">
                  <c:v>43220</c:v>
                </c:pt>
                <c:pt idx="65">
                  <c:v>43251</c:v>
                </c:pt>
                <c:pt idx="66">
                  <c:v>43281</c:v>
                </c:pt>
                <c:pt idx="67">
                  <c:v>43312</c:v>
                </c:pt>
                <c:pt idx="68">
                  <c:v>43343</c:v>
                </c:pt>
                <c:pt idx="69">
                  <c:v>43373</c:v>
                </c:pt>
                <c:pt idx="70">
                  <c:v>43404</c:v>
                </c:pt>
                <c:pt idx="71">
                  <c:v>43434</c:v>
                </c:pt>
                <c:pt idx="72">
                  <c:v>43465</c:v>
                </c:pt>
                <c:pt idx="73">
                  <c:v>43496</c:v>
                </c:pt>
                <c:pt idx="74">
                  <c:v>43524</c:v>
                </c:pt>
                <c:pt idx="75">
                  <c:v>43555</c:v>
                </c:pt>
                <c:pt idx="76">
                  <c:v>43585</c:v>
                </c:pt>
                <c:pt idx="77">
                  <c:v>43616</c:v>
                </c:pt>
                <c:pt idx="78">
                  <c:v>43646</c:v>
                </c:pt>
                <c:pt idx="79">
                  <c:v>43677</c:v>
                </c:pt>
              </c:numCache>
            </c:numRef>
          </c:cat>
          <c:val>
            <c:numRef>
              <c:f>'Absolut (2)'!$P$2:$P$81</c:f>
              <c:numCache>
                <c:formatCode>0.00%</c:formatCode>
                <c:ptCount val="80"/>
                <c:pt idx="0">
                  <c:v>1</c:v>
                </c:pt>
                <c:pt idx="1">
                  <c:v>0.9855709560380449</c:v>
                </c:pt>
                <c:pt idx="2">
                  <c:v>0.97372949834613354</c:v>
                </c:pt>
                <c:pt idx="3">
                  <c:v>0.97063281866981088</c:v>
                </c:pt>
                <c:pt idx="4">
                  <c:v>0.98063796912018908</c:v>
                </c:pt>
                <c:pt idx="5">
                  <c:v>0.94624349040299449</c:v>
                </c:pt>
                <c:pt idx="6">
                  <c:v>0.94022455963649287</c:v>
                </c:pt>
                <c:pt idx="7">
                  <c:v>0.95279715237321383</c:v>
                </c:pt>
                <c:pt idx="8">
                  <c:v>0.94920923418525649</c:v>
                </c:pt>
                <c:pt idx="9">
                  <c:v>0.96884320884504016</c:v>
                </c:pt>
                <c:pt idx="10">
                  <c:v>0.97783703975003222</c:v>
                </c:pt>
                <c:pt idx="11">
                  <c:v>0.96617733572924758</c:v>
                </c:pt>
                <c:pt idx="12">
                  <c:v>0.95699900424626116</c:v>
                </c:pt>
                <c:pt idx="13">
                  <c:v>0.96986460038227884</c:v>
                </c:pt>
                <c:pt idx="14">
                  <c:v>0.98344530793970653</c:v>
                </c:pt>
                <c:pt idx="15">
                  <c:v>0.9821867667761629</c:v>
                </c:pt>
                <c:pt idx="16">
                  <c:v>0.99349852926028237</c:v>
                </c:pt>
                <c:pt idx="17">
                  <c:v>0.99790136315253519</c:v>
                </c:pt>
                <c:pt idx="18">
                  <c:v>1.0062547069393757</c:v>
                </c:pt>
                <c:pt idx="19">
                  <c:v>0.99654072861704857</c:v>
                </c:pt>
                <c:pt idx="20">
                  <c:v>1.0008162891577315</c:v>
                </c:pt>
                <c:pt idx="21">
                  <c:v>0.9667006214876811</c:v>
                </c:pt>
                <c:pt idx="22">
                  <c:v>0.96364697668562993</c:v>
                </c:pt>
                <c:pt idx="23">
                  <c:v>0.95539343718167569</c:v>
                </c:pt>
                <c:pt idx="24">
                  <c:v>0.94941754128944578</c:v>
                </c:pt>
                <c:pt idx="25">
                  <c:v>0.94901237252635484</c:v>
                </c:pt>
                <c:pt idx="26">
                  <c:v>0.93767771915166531</c:v>
                </c:pt>
                <c:pt idx="27">
                  <c:v>0.92807682182875517</c:v>
                </c:pt>
                <c:pt idx="28">
                  <c:v>0.93847386432569302</c:v>
                </c:pt>
                <c:pt idx="29">
                  <c:v>0.91597028762404131</c:v>
                </c:pt>
                <c:pt idx="30">
                  <c:v>0.91426079591626663</c:v>
                </c:pt>
                <c:pt idx="31">
                  <c:v>0.91636401094184716</c:v>
                </c:pt>
                <c:pt idx="32">
                  <c:v>0.91993682114202813</c:v>
                </c:pt>
                <c:pt idx="33">
                  <c:v>0.92781082968033013</c:v>
                </c:pt>
                <c:pt idx="34">
                  <c:v>0.92877911435144578</c:v>
                </c:pt>
                <c:pt idx="35">
                  <c:v>0.9096125716771033</c:v>
                </c:pt>
                <c:pt idx="36">
                  <c:v>0.91818521019560495</c:v>
                </c:pt>
                <c:pt idx="37">
                  <c:v>0.92902267342711198</c:v>
                </c:pt>
                <c:pt idx="38">
                  <c:v>0.95927390095111864</c:v>
                </c:pt>
                <c:pt idx="39">
                  <c:v>0.9850829222510924</c:v>
                </c:pt>
                <c:pt idx="40">
                  <c:v>1.0013931396000981</c:v>
                </c:pt>
                <c:pt idx="41">
                  <c:v>0.98400476130523995</c:v>
                </c:pt>
                <c:pt idx="42">
                  <c:v>1.0249602270776355</c:v>
                </c:pt>
                <c:pt idx="43">
                  <c:v>1.0298803950967725</c:v>
                </c:pt>
                <c:pt idx="44">
                  <c:v>1.0206123313227522</c:v>
                </c:pt>
                <c:pt idx="45">
                  <c:v>1.0287179956736239</c:v>
                </c:pt>
                <c:pt idx="46">
                  <c:v>0.99118105549896673</c:v>
                </c:pt>
                <c:pt idx="47">
                  <c:v>0.94194412333612076</c:v>
                </c:pt>
                <c:pt idx="48">
                  <c:v>0.93336828009293937</c:v>
                </c:pt>
                <c:pt idx="49">
                  <c:v>0.94563688180288907</c:v>
                </c:pt>
                <c:pt idx="50">
                  <c:v>0.95077085073995071</c:v>
                </c:pt>
                <c:pt idx="51">
                  <c:v>0.95285163269277295</c:v>
                </c:pt>
                <c:pt idx="52">
                  <c:v>0.96385162124732815</c:v>
                </c:pt>
                <c:pt idx="53">
                  <c:v>0.97907452129425443</c:v>
                </c:pt>
                <c:pt idx="54">
                  <c:v>0.97525220038685978</c:v>
                </c:pt>
                <c:pt idx="55">
                  <c:v>0.99322017603095203</c:v>
                </c:pt>
                <c:pt idx="56">
                  <c:v>1.0037302995273065</c:v>
                </c:pt>
                <c:pt idx="57">
                  <c:v>0.99067150427487671</c:v>
                </c:pt>
                <c:pt idx="58">
                  <c:v>0.98519142507239499</c:v>
                </c:pt>
                <c:pt idx="59">
                  <c:v>1.0003483993544802</c:v>
                </c:pt>
                <c:pt idx="60">
                  <c:v>1.0014288493893886</c:v>
                </c:pt>
                <c:pt idx="61">
                  <c:v>1.0194980027698002</c:v>
                </c:pt>
                <c:pt idx="62">
                  <c:v>1.0156244062675284</c:v>
                </c:pt>
                <c:pt idx="63">
                  <c:v>1.0303716336084083</c:v>
                </c:pt>
                <c:pt idx="64">
                  <c:v>1.0096910874317595</c:v>
                </c:pt>
                <c:pt idx="65">
                  <c:v>1.0000389145139723</c:v>
                </c:pt>
                <c:pt idx="66">
                  <c:v>0.99410101750008917</c:v>
                </c:pt>
                <c:pt idx="67">
                  <c:v>0.98894736239713743</c:v>
                </c:pt>
                <c:pt idx="68">
                  <c:v>0.98858065033020437</c:v>
                </c:pt>
                <c:pt idx="69">
                  <c:v>0.97695253573840635</c:v>
                </c:pt>
                <c:pt idx="70">
                  <c:v>0.96821782971466785</c:v>
                </c:pt>
                <c:pt idx="71">
                  <c:v>0.97245859610168373</c:v>
                </c:pt>
                <c:pt idx="72">
                  <c:v>0.99764956335626431</c:v>
                </c:pt>
                <c:pt idx="73">
                  <c:v>1.0116619931098438</c:v>
                </c:pt>
                <c:pt idx="74">
                  <c:v>1.0015332318503862</c:v>
                </c:pt>
                <c:pt idx="75">
                  <c:v>1.0136306096988716</c:v>
                </c:pt>
                <c:pt idx="76">
                  <c:v>1.0072207025214324</c:v>
                </c:pt>
                <c:pt idx="77">
                  <c:v>1.024827459912329</c:v>
                </c:pt>
                <c:pt idx="78">
                  <c:v>1.04802966659418</c:v>
                </c:pt>
                <c:pt idx="79">
                  <c:v>1.0433063602339463</c:v>
                </c:pt>
              </c:numCache>
            </c:numRef>
          </c:val>
          <c:smooth val="0"/>
          <c:extLst>
            <c:ext xmlns:c16="http://schemas.microsoft.com/office/drawing/2014/chart" uri="{C3380CC4-5D6E-409C-BE32-E72D297353CC}">
              <c16:uniqueId val="{00000003-3E57-C24A-B34E-95CB6F0CC944}"/>
            </c:ext>
          </c:extLst>
        </c:ser>
        <c:dLbls>
          <c:showLegendKey val="0"/>
          <c:showVal val="0"/>
          <c:showCatName val="0"/>
          <c:showSerName val="0"/>
          <c:showPercent val="0"/>
          <c:showBubbleSize val="0"/>
        </c:dLbls>
        <c:smooth val="0"/>
        <c:axId val="199925120"/>
        <c:axId val="199931008"/>
      </c:lineChart>
      <c:dateAx>
        <c:axId val="199925120"/>
        <c:scaling>
          <c:orientation val="minMax"/>
        </c:scaling>
        <c:delete val="0"/>
        <c:axPos val="b"/>
        <c:numFmt formatCode="yyyy" sourceLinked="0"/>
        <c:majorTickMark val="none"/>
        <c:minorTickMark val="none"/>
        <c:tickLblPos val="low"/>
        <c:spPr>
          <a:ln w="12700">
            <a:solidFill>
              <a:srgbClr val="000000"/>
            </a:solidFill>
            <a:prstDash val="solid"/>
          </a:ln>
        </c:spPr>
        <c:txPr>
          <a:bodyPr rot="0" vert="horz"/>
          <a:lstStyle/>
          <a:p>
            <a:pPr>
              <a:defRPr b="0" i="0">
                <a:latin typeface="Frutiger 45 Light"/>
                <a:ea typeface="Frutiger 45 Light"/>
                <a:cs typeface="Frutiger 45 Light"/>
              </a:defRPr>
            </a:pPr>
            <a:endParaRPr lang="it-IT"/>
          </a:p>
        </c:txPr>
        <c:crossAx val="199931008"/>
        <c:crosses val="autoZero"/>
        <c:auto val="1"/>
        <c:lblOffset val="100"/>
        <c:baseTimeUnit val="days"/>
        <c:majorUnit val="1"/>
        <c:majorTimeUnit val="years"/>
      </c:dateAx>
      <c:valAx>
        <c:axId val="199931008"/>
        <c:scaling>
          <c:orientation val="minMax"/>
          <c:min val="0.9"/>
        </c:scaling>
        <c:delete val="0"/>
        <c:axPos val="l"/>
        <c:majorGridlines>
          <c:spPr>
            <a:ln w="3175">
              <a:solidFill>
                <a:schemeClr val="bg1">
                  <a:lumMod val="75000"/>
                </a:schemeClr>
              </a:solidFill>
              <a:prstDash val="solid"/>
            </a:ln>
          </c:spPr>
        </c:majorGridlines>
        <c:numFmt formatCode="0%" sourceLinked="0"/>
        <c:majorTickMark val="none"/>
        <c:minorTickMark val="none"/>
        <c:tickLblPos val="nextTo"/>
        <c:spPr>
          <a:ln w="25400">
            <a:noFill/>
          </a:ln>
        </c:spPr>
        <c:txPr>
          <a:bodyPr/>
          <a:lstStyle/>
          <a:p>
            <a:pPr>
              <a:defRPr b="0" i="0">
                <a:latin typeface="Frutiger 45 Light"/>
                <a:ea typeface="Frutiger 45 Light"/>
                <a:cs typeface="Frutiger 45 Light"/>
              </a:defRPr>
            </a:pPr>
            <a:endParaRPr lang="it-IT"/>
          </a:p>
        </c:txPr>
        <c:crossAx val="199925120"/>
        <c:crosses val="autoZero"/>
        <c:crossBetween val="midCat"/>
      </c:valAx>
      <c:spPr>
        <a:noFill/>
        <a:ln w="25400">
          <a:noFill/>
        </a:ln>
      </c:spPr>
    </c:plotArea>
    <c:legend>
      <c:legendPos val="b"/>
      <c:layout>
        <c:manualLayout>
          <c:xMode val="edge"/>
          <c:yMode val="edge"/>
          <c:x val="8.0127073470517202E-2"/>
          <c:y val="0.84909283676675684"/>
          <c:w val="0.86600322251350181"/>
          <c:h val="0.1469870696257706"/>
        </c:manualLayout>
      </c:layout>
      <c:overlay val="0"/>
      <c:spPr>
        <a:noFill/>
        <a:ln w="25400">
          <a:noFill/>
        </a:ln>
        <a:effectLst/>
      </c:spPr>
      <c:txPr>
        <a:bodyPr/>
        <a:lstStyle/>
        <a:p>
          <a:pPr>
            <a:defRPr sz="1000" b="0" i="0">
              <a:latin typeface="Frutiger 45 Light"/>
            </a:defRPr>
          </a:pPr>
          <a:endParaRPr lang="it-IT"/>
        </a:p>
      </c:txPr>
    </c:legend>
    <c:plotVisOnly val="1"/>
    <c:dispBlanksAs val="gap"/>
    <c:showDLblsOverMax val="0"/>
  </c:chart>
  <c:spPr>
    <a:solidFill>
      <a:srgbClr val="FFFFFF"/>
    </a:solidFill>
    <a:ln w="9525">
      <a:noFill/>
    </a:ln>
    <a:effectLst/>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0917547223695486E-2"/>
          <c:y val="2.9889688609926145E-2"/>
          <c:w val="0.92542787591965514"/>
          <c:h val="0.60541127084316171"/>
        </c:manualLayout>
      </c:layout>
      <c:lineChart>
        <c:grouping val="standard"/>
        <c:varyColors val="0"/>
        <c:ser>
          <c:idx val="1"/>
          <c:order val="0"/>
          <c:tx>
            <c:strRef>
              <c:f>'Absolut (2)'!$M$1</c:f>
              <c:strCache>
                <c:ptCount val="1"/>
                <c:pt idx="0">
                  <c:v>J.P. Morgan Global Government ESG Liquid Bond Index</c:v>
                </c:pt>
              </c:strCache>
            </c:strRef>
          </c:tx>
          <c:spPr>
            <a:ln w="19050">
              <a:solidFill>
                <a:schemeClr val="accent3"/>
              </a:solidFill>
              <a:prstDash val="solid"/>
            </a:ln>
          </c:spPr>
          <c:marker>
            <c:symbol val="none"/>
          </c:marker>
          <c:cat>
            <c:numRef>
              <c:f>'Absolut (2)'!$L$2:$L$81</c:f>
              <c:numCache>
                <c:formatCode>m/d/yyyy</c:formatCode>
                <c:ptCount val="80"/>
                <c:pt idx="0">
                  <c:v>41639</c:v>
                </c:pt>
                <c:pt idx="1">
                  <c:v>41305</c:v>
                </c:pt>
                <c:pt idx="2">
                  <c:v>41333</c:v>
                </c:pt>
                <c:pt idx="3">
                  <c:v>41364</c:v>
                </c:pt>
                <c:pt idx="4">
                  <c:v>41394</c:v>
                </c:pt>
                <c:pt idx="5">
                  <c:v>41425</c:v>
                </c:pt>
                <c:pt idx="6">
                  <c:v>41455</c:v>
                </c:pt>
                <c:pt idx="7">
                  <c:v>41486</c:v>
                </c:pt>
                <c:pt idx="8">
                  <c:v>41517</c:v>
                </c:pt>
                <c:pt idx="9">
                  <c:v>41547</c:v>
                </c:pt>
                <c:pt idx="10">
                  <c:v>41578</c:v>
                </c:pt>
                <c:pt idx="11">
                  <c:v>41608</c:v>
                </c:pt>
                <c:pt idx="12">
                  <c:v>41639</c:v>
                </c:pt>
                <c:pt idx="13">
                  <c:v>41670</c:v>
                </c:pt>
                <c:pt idx="14">
                  <c:v>41698</c:v>
                </c:pt>
                <c:pt idx="15">
                  <c:v>41729</c:v>
                </c:pt>
                <c:pt idx="16">
                  <c:v>41759</c:v>
                </c:pt>
                <c:pt idx="17">
                  <c:v>41790</c:v>
                </c:pt>
                <c:pt idx="18">
                  <c:v>41820</c:v>
                </c:pt>
                <c:pt idx="19">
                  <c:v>41851</c:v>
                </c:pt>
                <c:pt idx="20">
                  <c:v>41882</c:v>
                </c:pt>
                <c:pt idx="21">
                  <c:v>41912</c:v>
                </c:pt>
                <c:pt idx="22">
                  <c:v>41943</c:v>
                </c:pt>
                <c:pt idx="23">
                  <c:v>41973</c:v>
                </c:pt>
                <c:pt idx="24">
                  <c:v>42004</c:v>
                </c:pt>
                <c:pt idx="25">
                  <c:v>42035</c:v>
                </c:pt>
                <c:pt idx="26">
                  <c:v>42063</c:v>
                </c:pt>
                <c:pt idx="27">
                  <c:v>42094</c:v>
                </c:pt>
                <c:pt idx="28">
                  <c:v>42124</c:v>
                </c:pt>
                <c:pt idx="29">
                  <c:v>42155</c:v>
                </c:pt>
                <c:pt idx="30">
                  <c:v>42185</c:v>
                </c:pt>
                <c:pt idx="31">
                  <c:v>42216</c:v>
                </c:pt>
                <c:pt idx="32">
                  <c:v>42247</c:v>
                </c:pt>
                <c:pt idx="33">
                  <c:v>42277</c:v>
                </c:pt>
                <c:pt idx="34">
                  <c:v>42308</c:v>
                </c:pt>
                <c:pt idx="35">
                  <c:v>42338</c:v>
                </c:pt>
                <c:pt idx="36">
                  <c:v>42369</c:v>
                </c:pt>
                <c:pt idx="37">
                  <c:v>42400</c:v>
                </c:pt>
                <c:pt idx="38">
                  <c:v>42429</c:v>
                </c:pt>
                <c:pt idx="39">
                  <c:v>42460</c:v>
                </c:pt>
                <c:pt idx="40">
                  <c:v>42490</c:v>
                </c:pt>
                <c:pt idx="41">
                  <c:v>42521</c:v>
                </c:pt>
                <c:pt idx="42">
                  <c:v>42551</c:v>
                </c:pt>
                <c:pt idx="43">
                  <c:v>42582</c:v>
                </c:pt>
                <c:pt idx="44">
                  <c:v>42613</c:v>
                </c:pt>
                <c:pt idx="45">
                  <c:v>42643</c:v>
                </c:pt>
                <c:pt idx="46">
                  <c:v>42674</c:v>
                </c:pt>
                <c:pt idx="47">
                  <c:v>42704</c:v>
                </c:pt>
                <c:pt idx="48">
                  <c:v>42735</c:v>
                </c:pt>
                <c:pt idx="49">
                  <c:v>42766</c:v>
                </c:pt>
                <c:pt idx="50">
                  <c:v>42794</c:v>
                </c:pt>
                <c:pt idx="51">
                  <c:v>42825</c:v>
                </c:pt>
                <c:pt idx="52">
                  <c:v>42855</c:v>
                </c:pt>
                <c:pt idx="53">
                  <c:v>42886</c:v>
                </c:pt>
                <c:pt idx="54">
                  <c:v>42916</c:v>
                </c:pt>
                <c:pt idx="55">
                  <c:v>42947</c:v>
                </c:pt>
                <c:pt idx="56">
                  <c:v>42978</c:v>
                </c:pt>
                <c:pt idx="57">
                  <c:v>43008</c:v>
                </c:pt>
                <c:pt idx="58">
                  <c:v>43039</c:v>
                </c:pt>
                <c:pt idx="59">
                  <c:v>43069</c:v>
                </c:pt>
                <c:pt idx="60">
                  <c:v>43100</c:v>
                </c:pt>
                <c:pt idx="61">
                  <c:v>43131</c:v>
                </c:pt>
                <c:pt idx="62">
                  <c:v>43159</c:v>
                </c:pt>
                <c:pt idx="63">
                  <c:v>43190</c:v>
                </c:pt>
                <c:pt idx="64">
                  <c:v>43220</c:v>
                </c:pt>
                <c:pt idx="65">
                  <c:v>43251</c:v>
                </c:pt>
                <c:pt idx="66">
                  <c:v>43281</c:v>
                </c:pt>
                <c:pt idx="67">
                  <c:v>43312</c:v>
                </c:pt>
                <c:pt idx="68">
                  <c:v>43343</c:v>
                </c:pt>
                <c:pt idx="69">
                  <c:v>43373</c:v>
                </c:pt>
                <c:pt idx="70">
                  <c:v>43404</c:v>
                </c:pt>
                <c:pt idx="71">
                  <c:v>43434</c:v>
                </c:pt>
                <c:pt idx="72">
                  <c:v>43465</c:v>
                </c:pt>
                <c:pt idx="73">
                  <c:v>43496</c:v>
                </c:pt>
                <c:pt idx="74">
                  <c:v>43524</c:v>
                </c:pt>
                <c:pt idx="75">
                  <c:v>43555</c:v>
                </c:pt>
                <c:pt idx="76">
                  <c:v>43585</c:v>
                </c:pt>
                <c:pt idx="77">
                  <c:v>43616</c:v>
                </c:pt>
                <c:pt idx="78">
                  <c:v>43646</c:v>
                </c:pt>
                <c:pt idx="79">
                  <c:v>43677</c:v>
                </c:pt>
              </c:numCache>
            </c:numRef>
          </c:cat>
          <c:val>
            <c:numRef>
              <c:f>'Absolut (2)'!$M$2:$M$81</c:f>
              <c:numCache>
                <c:formatCode>0.00%</c:formatCode>
                <c:ptCount val="80"/>
                <c:pt idx="0">
                  <c:v>1</c:v>
                </c:pt>
                <c:pt idx="1">
                  <c:v>0.9864409880338223</c:v>
                </c:pt>
                <c:pt idx="2">
                  <c:v>0.97583634045211876</c:v>
                </c:pt>
                <c:pt idx="3">
                  <c:v>0.97307542665924718</c:v>
                </c:pt>
                <c:pt idx="4">
                  <c:v>0.98435710135929189</c:v>
                </c:pt>
                <c:pt idx="5">
                  <c:v>0.9500947854562708</c:v>
                </c:pt>
                <c:pt idx="6">
                  <c:v>0.94248689224361371</c:v>
                </c:pt>
                <c:pt idx="7">
                  <c:v>0.95363076523715018</c:v>
                </c:pt>
                <c:pt idx="8">
                  <c:v>0.94935673257085496</c:v>
                </c:pt>
                <c:pt idx="9">
                  <c:v>0.96890218594258115</c:v>
                </c:pt>
                <c:pt idx="10">
                  <c:v>0.97805746433120366</c:v>
                </c:pt>
                <c:pt idx="11">
                  <c:v>0.96738514884762594</c:v>
                </c:pt>
                <c:pt idx="12">
                  <c:v>0.9583636896795581</c:v>
                </c:pt>
                <c:pt idx="13">
                  <c:v>0.97212456917568968</c:v>
                </c:pt>
                <c:pt idx="14">
                  <c:v>0.98548566371173352</c:v>
                </c:pt>
                <c:pt idx="15">
                  <c:v>0.98456503670261786</c:v>
                </c:pt>
                <c:pt idx="16">
                  <c:v>0.99601779648057898</c:v>
                </c:pt>
                <c:pt idx="17">
                  <c:v>1.0008878939524068</c:v>
                </c:pt>
                <c:pt idx="18">
                  <c:v>1.0084118946471976</c:v>
                </c:pt>
                <c:pt idx="19">
                  <c:v>0.99972829860440526</c:v>
                </c:pt>
                <c:pt idx="20">
                  <c:v>1.0059202892558528</c:v>
                </c:pt>
                <c:pt idx="21">
                  <c:v>0.97442519015636209</c:v>
                </c:pt>
                <c:pt idx="22">
                  <c:v>0.97376264271963175</c:v>
                </c:pt>
                <c:pt idx="23">
                  <c:v>0.96925037684144211</c:v>
                </c:pt>
                <c:pt idx="24">
                  <c:v>0.96452690480261338</c:v>
                </c:pt>
                <c:pt idx="25">
                  <c:v>0.9664124570274385</c:v>
                </c:pt>
                <c:pt idx="26">
                  <c:v>0.95398640172810967</c:v>
                </c:pt>
                <c:pt idx="27">
                  <c:v>0.94490166821494259</c:v>
                </c:pt>
                <c:pt idx="28">
                  <c:v>0.95376289402776782</c:v>
                </c:pt>
                <c:pt idx="29">
                  <c:v>0.93305175322415335</c:v>
                </c:pt>
                <c:pt idx="30">
                  <c:v>0.92982226430380577</c:v>
                </c:pt>
                <c:pt idx="31">
                  <c:v>0.93412995894622552</c:v>
                </c:pt>
                <c:pt idx="32">
                  <c:v>0.93735685477959108</c:v>
                </c:pt>
                <c:pt idx="33">
                  <c:v>0.94541764841510156</c:v>
                </c:pt>
                <c:pt idx="34">
                  <c:v>0.94501876667345808</c:v>
                </c:pt>
                <c:pt idx="35">
                  <c:v>0.92693721592723444</c:v>
                </c:pt>
                <c:pt idx="36">
                  <c:v>0.93461026718607276</c:v>
                </c:pt>
                <c:pt idx="37">
                  <c:v>0.94749676248399339</c:v>
                </c:pt>
                <c:pt idx="38">
                  <c:v>0.97437684832289928</c:v>
                </c:pt>
                <c:pt idx="39">
                  <c:v>0.99920422033864764</c:v>
                </c:pt>
                <c:pt idx="40">
                  <c:v>1.0119859933282118</c:v>
                </c:pt>
                <c:pt idx="41">
                  <c:v>0.99776076876547903</c:v>
                </c:pt>
                <c:pt idx="42">
                  <c:v>1.0351987104442839</c:v>
                </c:pt>
                <c:pt idx="43">
                  <c:v>1.0408305930465882</c:v>
                </c:pt>
                <c:pt idx="44">
                  <c:v>1.0320744788232297</c:v>
                </c:pt>
                <c:pt idx="45">
                  <c:v>1.0382044401662271</c:v>
                </c:pt>
                <c:pt idx="46">
                  <c:v>1.0022960941312855</c:v>
                </c:pt>
                <c:pt idx="47">
                  <c:v>0.95690177613108862</c:v>
                </c:pt>
                <c:pt idx="48">
                  <c:v>0.9506162398834398</c:v>
                </c:pt>
                <c:pt idx="49">
                  <c:v>0.96032153614020144</c:v>
                </c:pt>
                <c:pt idx="50">
                  <c:v>0.96534029485042072</c:v>
                </c:pt>
                <c:pt idx="51">
                  <c:v>0.96681348324688932</c:v>
                </c:pt>
                <c:pt idx="52">
                  <c:v>0.97900234172302913</c:v>
                </c:pt>
                <c:pt idx="53">
                  <c:v>0.9945464758868805</c:v>
                </c:pt>
                <c:pt idx="54">
                  <c:v>0.99253869897490943</c:v>
                </c:pt>
                <c:pt idx="55">
                  <c:v>1.0099208943703535</c:v>
                </c:pt>
                <c:pt idx="56">
                  <c:v>1.0211476991299415</c:v>
                </c:pt>
                <c:pt idx="57">
                  <c:v>1.0098134875171303</c:v>
                </c:pt>
                <c:pt idx="58">
                  <c:v>1.0046168493538268</c:v>
                </c:pt>
                <c:pt idx="59">
                  <c:v>1.0183741169409954</c:v>
                </c:pt>
                <c:pt idx="60">
                  <c:v>1.0209875318749113</c:v>
                </c:pt>
                <c:pt idx="61">
                  <c:v>1.035100320208276</c:v>
                </c:pt>
                <c:pt idx="62">
                  <c:v>1.0273027912820236</c:v>
                </c:pt>
                <c:pt idx="63">
                  <c:v>1.0435485793996953</c:v>
                </c:pt>
                <c:pt idx="64">
                  <c:v>1.0243052586122483</c:v>
                </c:pt>
                <c:pt idx="65">
                  <c:v>1.0149469004344411</c:v>
                </c:pt>
                <c:pt idx="66">
                  <c:v>1.0113030116635835</c:v>
                </c:pt>
                <c:pt idx="67">
                  <c:v>1.0065974359499281</c:v>
                </c:pt>
                <c:pt idx="68">
                  <c:v>1.0066085682984107</c:v>
                </c:pt>
                <c:pt idx="69">
                  <c:v>0.99566284868389743</c:v>
                </c:pt>
                <c:pt idx="70">
                  <c:v>0.98554411663020436</c:v>
                </c:pt>
                <c:pt idx="71">
                  <c:v>0.9908090065178855</c:v>
                </c:pt>
                <c:pt idx="72">
                  <c:v>1.0140863025055111</c:v>
                </c:pt>
                <c:pt idx="73">
                  <c:v>1.0279612989528055</c:v>
                </c:pt>
                <c:pt idx="74">
                  <c:v>1.0193082796632229</c:v>
                </c:pt>
                <c:pt idx="75">
                  <c:v>1.0330227163478634</c:v>
                </c:pt>
                <c:pt idx="76">
                  <c:v>1.026911618269255</c:v>
                </c:pt>
                <c:pt idx="77">
                  <c:v>1.0454008487105251</c:v>
                </c:pt>
                <c:pt idx="78">
                  <c:v>1.0680372759775445</c:v>
                </c:pt>
                <c:pt idx="79">
                  <c:v>1.0628759638153504</c:v>
                </c:pt>
              </c:numCache>
            </c:numRef>
          </c:val>
          <c:smooth val="0"/>
          <c:extLst>
            <c:ext xmlns:c16="http://schemas.microsoft.com/office/drawing/2014/chart" uri="{C3380CC4-5D6E-409C-BE32-E72D297353CC}">
              <c16:uniqueId val="{00000000-2056-BA48-BBAE-7AC43EEFA5AF}"/>
            </c:ext>
          </c:extLst>
        </c:ser>
        <c:ser>
          <c:idx val="2"/>
          <c:order val="1"/>
          <c:tx>
            <c:strRef>
              <c:f>'Absolut (2)'!$N$1</c:f>
              <c:strCache>
                <c:ptCount val="1"/>
                <c:pt idx="0">
                  <c:v>FTSE G7 Government Bond Index</c:v>
                </c:pt>
              </c:strCache>
            </c:strRef>
          </c:tx>
          <c:spPr>
            <a:ln w="19050">
              <a:solidFill>
                <a:schemeClr val="accent1"/>
              </a:solidFill>
              <a:prstDash val="solid"/>
            </a:ln>
          </c:spPr>
          <c:marker>
            <c:symbol val="none"/>
          </c:marker>
          <c:cat>
            <c:numRef>
              <c:f>'Absolut (2)'!$L$2:$L$81</c:f>
              <c:numCache>
                <c:formatCode>m/d/yyyy</c:formatCode>
                <c:ptCount val="80"/>
                <c:pt idx="0">
                  <c:v>41639</c:v>
                </c:pt>
                <c:pt idx="1">
                  <c:v>41305</c:v>
                </c:pt>
                <c:pt idx="2">
                  <c:v>41333</c:v>
                </c:pt>
                <c:pt idx="3">
                  <c:v>41364</c:v>
                </c:pt>
                <c:pt idx="4">
                  <c:v>41394</c:v>
                </c:pt>
                <c:pt idx="5">
                  <c:v>41425</c:v>
                </c:pt>
                <c:pt idx="6">
                  <c:v>41455</c:v>
                </c:pt>
                <c:pt idx="7">
                  <c:v>41486</c:v>
                </c:pt>
                <c:pt idx="8">
                  <c:v>41517</c:v>
                </c:pt>
                <c:pt idx="9">
                  <c:v>41547</c:v>
                </c:pt>
                <c:pt idx="10">
                  <c:v>41578</c:v>
                </c:pt>
                <c:pt idx="11">
                  <c:v>41608</c:v>
                </c:pt>
                <c:pt idx="12">
                  <c:v>41639</c:v>
                </c:pt>
                <c:pt idx="13">
                  <c:v>41670</c:v>
                </c:pt>
                <c:pt idx="14">
                  <c:v>41698</c:v>
                </c:pt>
                <c:pt idx="15">
                  <c:v>41729</c:v>
                </c:pt>
                <c:pt idx="16">
                  <c:v>41759</c:v>
                </c:pt>
                <c:pt idx="17">
                  <c:v>41790</c:v>
                </c:pt>
                <c:pt idx="18">
                  <c:v>41820</c:v>
                </c:pt>
                <c:pt idx="19">
                  <c:v>41851</c:v>
                </c:pt>
                <c:pt idx="20">
                  <c:v>41882</c:v>
                </c:pt>
                <c:pt idx="21">
                  <c:v>41912</c:v>
                </c:pt>
                <c:pt idx="22">
                  <c:v>41943</c:v>
                </c:pt>
                <c:pt idx="23">
                  <c:v>41973</c:v>
                </c:pt>
                <c:pt idx="24">
                  <c:v>42004</c:v>
                </c:pt>
                <c:pt idx="25">
                  <c:v>42035</c:v>
                </c:pt>
                <c:pt idx="26">
                  <c:v>42063</c:v>
                </c:pt>
                <c:pt idx="27">
                  <c:v>42094</c:v>
                </c:pt>
                <c:pt idx="28">
                  <c:v>42124</c:v>
                </c:pt>
                <c:pt idx="29">
                  <c:v>42155</c:v>
                </c:pt>
                <c:pt idx="30">
                  <c:v>42185</c:v>
                </c:pt>
                <c:pt idx="31">
                  <c:v>42216</c:v>
                </c:pt>
                <c:pt idx="32">
                  <c:v>42247</c:v>
                </c:pt>
                <c:pt idx="33">
                  <c:v>42277</c:v>
                </c:pt>
                <c:pt idx="34">
                  <c:v>42308</c:v>
                </c:pt>
                <c:pt idx="35">
                  <c:v>42338</c:v>
                </c:pt>
                <c:pt idx="36">
                  <c:v>42369</c:v>
                </c:pt>
                <c:pt idx="37">
                  <c:v>42400</c:v>
                </c:pt>
                <c:pt idx="38">
                  <c:v>42429</c:v>
                </c:pt>
                <c:pt idx="39">
                  <c:v>42460</c:v>
                </c:pt>
                <c:pt idx="40">
                  <c:v>42490</c:v>
                </c:pt>
                <c:pt idx="41">
                  <c:v>42521</c:v>
                </c:pt>
                <c:pt idx="42">
                  <c:v>42551</c:v>
                </c:pt>
                <c:pt idx="43">
                  <c:v>42582</c:v>
                </c:pt>
                <c:pt idx="44">
                  <c:v>42613</c:v>
                </c:pt>
                <c:pt idx="45">
                  <c:v>42643</c:v>
                </c:pt>
                <c:pt idx="46">
                  <c:v>42674</c:v>
                </c:pt>
                <c:pt idx="47">
                  <c:v>42704</c:v>
                </c:pt>
                <c:pt idx="48">
                  <c:v>42735</c:v>
                </c:pt>
                <c:pt idx="49">
                  <c:v>42766</c:v>
                </c:pt>
                <c:pt idx="50">
                  <c:v>42794</c:v>
                </c:pt>
                <c:pt idx="51">
                  <c:v>42825</c:v>
                </c:pt>
                <c:pt idx="52">
                  <c:v>42855</c:v>
                </c:pt>
                <c:pt idx="53">
                  <c:v>42886</c:v>
                </c:pt>
                <c:pt idx="54">
                  <c:v>42916</c:v>
                </c:pt>
                <c:pt idx="55">
                  <c:v>42947</c:v>
                </c:pt>
                <c:pt idx="56">
                  <c:v>42978</c:v>
                </c:pt>
                <c:pt idx="57">
                  <c:v>43008</c:v>
                </c:pt>
                <c:pt idx="58">
                  <c:v>43039</c:v>
                </c:pt>
                <c:pt idx="59">
                  <c:v>43069</c:v>
                </c:pt>
                <c:pt idx="60">
                  <c:v>43100</c:v>
                </c:pt>
                <c:pt idx="61">
                  <c:v>43131</c:v>
                </c:pt>
                <c:pt idx="62">
                  <c:v>43159</c:v>
                </c:pt>
                <c:pt idx="63">
                  <c:v>43190</c:v>
                </c:pt>
                <c:pt idx="64">
                  <c:v>43220</c:v>
                </c:pt>
                <c:pt idx="65">
                  <c:v>43251</c:v>
                </c:pt>
                <c:pt idx="66">
                  <c:v>43281</c:v>
                </c:pt>
                <c:pt idx="67">
                  <c:v>43312</c:v>
                </c:pt>
                <c:pt idx="68">
                  <c:v>43343</c:v>
                </c:pt>
                <c:pt idx="69">
                  <c:v>43373</c:v>
                </c:pt>
                <c:pt idx="70">
                  <c:v>43404</c:v>
                </c:pt>
                <c:pt idx="71">
                  <c:v>43434</c:v>
                </c:pt>
                <c:pt idx="72">
                  <c:v>43465</c:v>
                </c:pt>
                <c:pt idx="73">
                  <c:v>43496</c:v>
                </c:pt>
                <c:pt idx="74">
                  <c:v>43524</c:v>
                </c:pt>
                <c:pt idx="75">
                  <c:v>43555</c:v>
                </c:pt>
                <c:pt idx="76">
                  <c:v>43585</c:v>
                </c:pt>
                <c:pt idx="77">
                  <c:v>43616</c:v>
                </c:pt>
                <c:pt idx="78">
                  <c:v>43646</c:v>
                </c:pt>
                <c:pt idx="79">
                  <c:v>43677</c:v>
                </c:pt>
              </c:numCache>
            </c:numRef>
          </c:cat>
          <c:val>
            <c:numRef>
              <c:f>'Absolut (2)'!$N$2:$N$81</c:f>
              <c:numCache>
                <c:formatCode>0.00%</c:formatCode>
                <c:ptCount val="80"/>
                <c:pt idx="0">
                  <c:v>1</c:v>
                </c:pt>
                <c:pt idx="1">
                  <c:v>0.98259825588483352</c:v>
                </c:pt>
                <c:pt idx="2">
                  <c:v>0.97232330735076766</c:v>
                </c:pt>
                <c:pt idx="3">
                  <c:v>0.96980089851383644</c:v>
                </c:pt>
                <c:pt idx="4">
                  <c:v>0.97391524206928581</c:v>
                </c:pt>
                <c:pt idx="5">
                  <c:v>0.94204995031717764</c:v>
                </c:pt>
                <c:pt idx="6">
                  <c:v>0.93872516903721803</c:v>
                </c:pt>
                <c:pt idx="7">
                  <c:v>0.94969121525391409</c:v>
                </c:pt>
                <c:pt idx="8">
                  <c:v>0.94744433357980318</c:v>
                </c:pt>
                <c:pt idx="9">
                  <c:v>0.96287266052958365</c:v>
                </c:pt>
                <c:pt idx="10">
                  <c:v>0.97089931609989522</c:v>
                </c:pt>
                <c:pt idx="11">
                  <c:v>0.95864595660631813</c:v>
                </c:pt>
                <c:pt idx="12">
                  <c:v>0.9473681239390227</c:v>
                </c:pt>
                <c:pt idx="13">
                  <c:v>0.96316859711187175</c:v>
                </c:pt>
                <c:pt idx="14">
                  <c:v>0.97378442637535345</c:v>
                </c:pt>
                <c:pt idx="15">
                  <c:v>0.97065266609440692</c:v>
                </c:pt>
                <c:pt idx="16">
                  <c:v>0.98091990681580221</c:v>
                </c:pt>
                <c:pt idx="17">
                  <c:v>0.98502252581113103</c:v>
                </c:pt>
                <c:pt idx="18">
                  <c:v>0.99190657957345019</c:v>
                </c:pt>
                <c:pt idx="19">
                  <c:v>0.98325493981229695</c:v>
                </c:pt>
                <c:pt idx="20">
                  <c:v>0.98701038155518306</c:v>
                </c:pt>
                <c:pt idx="21">
                  <c:v>0.95622635479192075</c:v>
                </c:pt>
                <c:pt idx="22">
                  <c:v>0.95347195164965193</c:v>
                </c:pt>
                <c:pt idx="23">
                  <c:v>0.94623279570073493</c:v>
                </c:pt>
                <c:pt idx="24">
                  <c:v>0.94325931698140886</c:v>
                </c:pt>
                <c:pt idx="25">
                  <c:v>0.94613302837897295</c:v>
                </c:pt>
                <c:pt idx="26">
                  <c:v>0.93369652691389116</c:v>
                </c:pt>
                <c:pt idx="27">
                  <c:v>0.92655876669786363</c:v>
                </c:pt>
                <c:pt idx="28">
                  <c:v>0.93410840636847792</c:v>
                </c:pt>
                <c:pt idx="29">
                  <c:v>0.91393782053237616</c:v>
                </c:pt>
                <c:pt idx="30">
                  <c:v>0.91262195578038774</c:v>
                </c:pt>
                <c:pt idx="31">
                  <c:v>0.91702072847948879</c:v>
                </c:pt>
                <c:pt idx="32">
                  <c:v>0.92303846752182972</c:v>
                </c:pt>
                <c:pt idx="33">
                  <c:v>0.93109421737095754</c:v>
                </c:pt>
                <c:pt idx="34">
                  <c:v>0.92992729795679019</c:v>
                </c:pt>
                <c:pt idx="35">
                  <c:v>0.91255757926047054</c:v>
                </c:pt>
                <c:pt idx="36">
                  <c:v>0.92103107084424496</c:v>
                </c:pt>
                <c:pt idx="37">
                  <c:v>0.93421371028807521</c:v>
                </c:pt>
                <c:pt idx="38">
                  <c:v>0.96412946823800605</c:v>
                </c:pt>
                <c:pt idx="39">
                  <c:v>0.984194424472286</c:v>
                </c:pt>
                <c:pt idx="40">
                  <c:v>0.99941170933990642</c:v>
                </c:pt>
                <c:pt idx="41">
                  <c:v>0.98647723975194923</c:v>
                </c:pt>
                <c:pt idx="42">
                  <c:v>1.0246451339330174</c:v>
                </c:pt>
                <c:pt idx="43">
                  <c:v>1.0279062986182512</c:v>
                </c:pt>
                <c:pt idx="44">
                  <c:v>1.0188349630290978</c:v>
                </c:pt>
                <c:pt idx="45">
                  <c:v>1.0243475689396009</c:v>
                </c:pt>
                <c:pt idx="46">
                  <c:v>0.98942629230435852</c:v>
                </c:pt>
                <c:pt idx="47">
                  <c:v>0.94473161776240566</c:v>
                </c:pt>
                <c:pt idx="48">
                  <c:v>0.93736121187658927</c:v>
                </c:pt>
                <c:pt idx="49">
                  <c:v>0.94591590689526883</c:v>
                </c:pt>
                <c:pt idx="50">
                  <c:v>0.95009603826028033</c:v>
                </c:pt>
                <c:pt idx="51">
                  <c:v>0.95096224441951716</c:v>
                </c:pt>
                <c:pt idx="52">
                  <c:v>0.96287179204364914</c:v>
                </c:pt>
                <c:pt idx="53">
                  <c:v>0.97653340148053047</c:v>
                </c:pt>
                <c:pt idx="54">
                  <c:v>0.97287251614379733</c:v>
                </c:pt>
                <c:pt idx="55">
                  <c:v>0.98821432018232191</c:v>
                </c:pt>
                <c:pt idx="56">
                  <c:v>0.99944427756246035</c:v>
                </c:pt>
                <c:pt idx="57">
                  <c:v>0.98734485720082943</c:v>
                </c:pt>
                <c:pt idx="58">
                  <c:v>0.98323496463579629</c:v>
                </c:pt>
                <c:pt idx="59">
                  <c:v>0.99560328995499459</c:v>
                </c:pt>
                <c:pt idx="60">
                  <c:v>0.99611808499285659</c:v>
                </c:pt>
                <c:pt idx="61">
                  <c:v>1.0084333241092893</c:v>
                </c:pt>
                <c:pt idx="62">
                  <c:v>1.0041891419065851</c:v>
                </c:pt>
                <c:pt idx="63">
                  <c:v>1.0182657790595668</c:v>
                </c:pt>
                <c:pt idx="64">
                  <c:v>1.0002729217050164</c:v>
                </c:pt>
                <c:pt idx="65">
                  <c:v>0.99183275826899064</c:v>
                </c:pt>
                <c:pt idx="66">
                  <c:v>0.9882040069118454</c:v>
                </c:pt>
                <c:pt idx="67">
                  <c:v>0.98217834293534956</c:v>
                </c:pt>
                <c:pt idx="68">
                  <c:v>0.98208378652919626</c:v>
                </c:pt>
                <c:pt idx="69">
                  <c:v>0.97071454571726157</c:v>
                </c:pt>
                <c:pt idx="70">
                  <c:v>0.96312267591806733</c:v>
                </c:pt>
                <c:pt idx="71">
                  <c:v>0.96720922792360209</c:v>
                </c:pt>
                <c:pt idx="72">
                  <c:v>0.99244601789971076</c:v>
                </c:pt>
                <c:pt idx="73">
                  <c:v>1.0047209809809166</c:v>
                </c:pt>
                <c:pt idx="74">
                  <c:v>0.99567982527799848</c:v>
                </c:pt>
                <c:pt idx="75">
                  <c:v>1.0096828582480049</c:v>
                </c:pt>
                <c:pt idx="76">
                  <c:v>1.0040428020265679</c:v>
                </c:pt>
                <c:pt idx="77">
                  <c:v>1.0230232364497462</c:v>
                </c:pt>
                <c:pt idx="78">
                  <c:v>1.0434245138622835</c:v>
                </c:pt>
                <c:pt idx="79">
                  <c:v>1.0393328595018823</c:v>
                </c:pt>
              </c:numCache>
            </c:numRef>
          </c:val>
          <c:smooth val="0"/>
          <c:extLst>
            <c:ext xmlns:c16="http://schemas.microsoft.com/office/drawing/2014/chart" uri="{C3380CC4-5D6E-409C-BE32-E72D297353CC}">
              <c16:uniqueId val="{00000001-2056-BA48-BBAE-7AC43EEFA5AF}"/>
            </c:ext>
          </c:extLst>
        </c:ser>
        <c:dLbls>
          <c:showLegendKey val="0"/>
          <c:showVal val="0"/>
          <c:showCatName val="0"/>
          <c:showSerName val="0"/>
          <c:showPercent val="0"/>
          <c:showBubbleSize val="0"/>
        </c:dLbls>
        <c:smooth val="0"/>
        <c:axId val="200358144"/>
        <c:axId val="200376320"/>
      </c:lineChart>
      <c:dateAx>
        <c:axId val="200358144"/>
        <c:scaling>
          <c:orientation val="minMax"/>
        </c:scaling>
        <c:delete val="0"/>
        <c:axPos val="b"/>
        <c:numFmt formatCode="yyyy" sourceLinked="0"/>
        <c:majorTickMark val="none"/>
        <c:minorTickMark val="none"/>
        <c:tickLblPos val="low"/>
        <c:spPr>
          <a:ln w="12700">
            <a:solidFill>
              <a:srgbClr val="000000"/>
            </a:solidFill>
            <a:prstDash val="solid"/>
          </a:ln>
        </c:spPr>
        <c:txPr>
          <a:bodyPr rot="0" vert="horz"/>
          <a:lstStyle/>
          <a:p>
            <a:pPr>
              <a:defRPr b="0" i="0">
                <a:latin typeface="Frutiger 45 Light"/>
                <a:ea typeface="Frutiger 45 Light"/>
                <a:cs typeface="Frutiger 45 Light"/>
              </a:defRPr>
            </a:pPr>
            <a:endParaRPr lang="it-IT"/>
          </a:p>
        </c:txPr>
        <c:crossAx val="200376320"/>
        <c:crosses val="autoZero"/>
        <c:auto val="1"/>
        <c:lblOffset val="100"/>
        <c:baseTimeUnit val="days"/>
        <c:majorUnit val="1"/>
        <c:majorTimeUnit val="years"/>
      </c:dateAx>
      <c:valAx>
        <c:axId val="200376320"/>
        <c:scaling>
          <c:orientation val="minMax"/>
          <c:min val="0.9"/>
        </c:scaling>
        <c:delete val="0"/>
        <c:axPos val="l"/>
        <c:majorGridlines>
          <c:spPr>
            <a:ln w="3175">
              <a:solidFill>
                <a:schemeClr val="bg1">
                  <a:lumMod val="75000"/>
                </a:schemeClr>
              </a:solidFill>
              <a:prstDash val="solid"/>
            </a:ln>
          </c:spPr>
        </c:majorGridlines>
        <c:numFmt formatCode="0%" sourceLinked="0"/>
        <c:majorTickMark val="none"/>
        <c:minorTickMark val="none"/>
        <c:tickLblPos val="nextTo"/>
        <c:spPr>
          <a:ln w="25400">
            <a:noFill/>
          </a:ln>
        </c:spPr>
        <c:txPr>
          <a:bodyPr/>
          <a:lstStyle/>
          <a:p>
            <a:pPr>
              <a:defRPr b="0" i="0">
                <a:latin typeface="Frutiger 45 Light"/>
                <a:ea typeface="Frutiger 45 Light"/>
                <a:cs typeface="Frutiger 45 Light"/>
              </a:defRPr>
            </a:pPr>
            <a:endParaRPr lang="it-IT"/>
          </a:p>
        </c:txPr>
        <c:crossAx val="200358144"/>
        <c:crosses val="autoZero"/>
        <c:crossBetween val="midCat"/>
      </c:valAx>
      <c:spPr>
        <a:noFill/>
        <a:ln w="25400">
          <a:noFill/>
        </a:ln>
      </c:spPr>
    </c:plotArea>
    <c:legend>
      <c:legendPos val="b"/>
      <c:layout>
        <c:manualLayout>
          <c:xMode val="edge"/>
          <c:yMode val="edge"/>
          <c:x val="0"/>
          <c:y val="0.78574668286741023"/>
          <c:w val="0.67334013020252548"/>
          <c:h val="0.1999305249010587"/>
        </c:manualLayout>
      </c:layout>
      <c:overlay val="0"/>
    </c:legend>
    <c:plotVisOnly val="1"/>
    <c:dispBlanksAs val="gap"/>
    <c:showDLblsOverMax val="0"/>
  </c:chart>
  <c:spPr>
    <a:solidFill>
      <a:srgbClr val="FFFFFF"/>
    </a:solidFill>
    <a:ln w="9525">
      <a:noFill/>
    </a:ln>
    <a:effectLst/>
  </c:sp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2" y="0"/>
            <a:ext cx="64" cy="185051"/>
          </a:xfrm>
          <a:prstGeom prst="rect">
            <a:avLst/>
          </a:prstGeom>
          <a:noFill/>
          <a:ln w="28575">
            <a:noFill/>
            <a:miter lim="800000"/>
            <a:headEnd/>
            <a:tailEnd/>
          </a:ln>
          <a:effectLst/>
        </p:spPr>
        <p:txBody>
          <a:bodyPr vert="horz" wrap="none" lIns="0" tIns="0" rIns="0" bIns="0" numCol="1" anchor="t" anchorCtr="0" compatLnSpc="1">
            <a:prstTxWarp prst="textNoShape">
              <a:avLst/>
            </a:prstTxWarp>
            <a:spAutoFit/>
          </a:bodyPr>
          <a:lstStyle>
            <a:lvl1pPr defTabSz="885450">
              <a:defRPr sz="1200">
                <a:latin typeface="Arial Unicode MS" pitchFamily="34" charset="-128"/>
                <a:ea typeface="Arial Unicode MS" pitchFamily="34" charset="-128"/>
                <a:cs typeface="Arial Unicode MS" pitchFamily="34" charset="-128"/>
              </a:defRPr>
            </a:lvl1pPr>
          </a:lstStyle>
          <a:p>
            <a:endParaRPr lang="en-US" altLang="zh-TW" dirty="0"/>
          </a:p>
        </p:txBody>
      </p:sp>
      <p:sp>
        <p:nvSpPr>
          <p:cNvPr id="112643" name="Rectangle 3"/>
          <p:cNvSpPr>
            <a:spLocks noGrp="1" noChangeArrowheads="1"/>
          </p:cNvSpPr>
          <p:nvPr>
            <p:ph type="dt" sz="quarter" idx="1"/>
          </p:nvPr>
        </p:nvSpPr>
        <p:spPr bwMode="auto">
          <a:xfrm>
            <a:off x="6834594" y="0"/>
            <a:ext cx="64" cy="185051"/>
          </a:xfrm>
          <a:prstGeom prst="rect">
            <a:avLst/>
          </a:prstGeom>
          <a:noFill/>
          <a:ln w="28575">
            <a:noFill/>
            <a:miter lim="800000"/>
            <a:headEnd/>
            <a:tailEnd/>
          </a:ln>
          <a:effectLst/>
        </p:spPr>
        <p:txBody>
          <a:bodyPr vert="horz" wrap="none" lIns="0" tIns="0" rIns="0" bIns="0" numCol="1" anchor="t" anchorCtr="0" compatLnSpc="1">
            <a:prstTxWarp prst="textNoShape">
              <a:avLst/>
            </a:prstTxWarp>
            <a:spAutoFit/>
          </a:bodyPr>
          <a:lstStyle>
            <a:lvl1pPr algn="r" defTabSz="885450">
              <a:defRPr sz="1200">
                <a:latin typeface="Arial Unicode MS" pitchFamily="34" charset="-128"/>
                <a:ea typeface="Arial Unicode MS" pitchFamily="34" charset="-128"/>
                <a:cs typeface="Arial Unicode MS" pitchFamily="34" charset="-128"/>
              </a:defRPr>
            </a:lvl1pPr>
          </a:lstStyle>
          <a:p>
            <a:endParaRPr lang="en-US" altLang="zh-TW" dirty="0"/>
          </a:p>
        </p:txBody>
      </p:sp>
      <p:sp>
        <p:nvSpPr>
          <p:cNvPr id="112644" name="Rectangle 4"/>
          <p:cNvSpPr>
            <a:spLocks noGrp="1" noChangeArrowheads="1"/>
          </p:cNvSpPr>
          <p:nvPr>
            <p:ph type="ftr" sz="quarter" idx="2"/>
          </p:nvPr>
        </p:nvSpPr>
        <p:spPr bwMode="auto">
          <a:xfrm>
            <a:off x="2" y="9704239"/>
            <a:ext cx="64" cy="185051"/>
          </a:xfrm>
          <a:prstGeom prst="rect">
            <a:avLst/>
          </a:prstGeom>
          <a:noFill/>
          <a:ln w="28575">
            <a:noFill/>
            <a:miter lim="800000"/>
            <a:headEnd/>
            <a:tailEnd/>
          </a:ln>
          <a:effectLst/>
        </p:spPr>
        <p:txBody>
          <a:bodyPr vert="horz" wrap="none" lIns="0" tIns="0" rIns="0" bIns="0" numCol="1" anchor="b" anchorCtr="0" compatLnSpc="1">
            <a:prstTxWarp prst="textNoShape">
              <a:avLst/>
            </a:prstTxWarp>
            <a:spAutoFit/>
          </a:bodyPr>
          <a:lstStyle>
            <a:lvl1pPr defTabSz="885450">
              <a:defRPr sz="1200">
                <a:latin typeface="Arial Unicode MS" pitchFamily="34" charset="-128"/>
                <a:ea typeface="Arial Unicode MS" pitchFamily="34" charset="-128"/>
                <a:cs typeface="Arial Unicode MS" pitchFamily="34" charset="-128"/>
              </a:defRPr>
            </a:lvl1pPr>
          </a:lstStyle>
          <a:p>
            <a:endParaRPr lang="en-US" altLang="zh-TW" dirty="0"/>
          </a:p>
        </p:txBody>
      </p:sp>
      <p:sp>
        <p:nvSpPr>
          <p:cNvPr id="112645" name="Rectangle 5"/>
          <p:cNvSpPr>
            <a:spLocks noGrp="1" noChangeArrowheads="1"/>
          </p:cNvSpPr>
          <p:nvPr>
            <p:ph type="sldNum" sz="quarter" idx="3"/>
          </p:nvPr>
        </p:nvSpPr>
        <p:spPr bwMode="auto">
          <a:xfrm>
            <a:off x="6647797" y="9704239"/>
            <a:ext cx="186860" cy="185051"/>
          </a:xfrm>
          <a:prstGeom prst="rect">
            <a:avLst/>
          </a:prstGeom>
          <a:noFill/>
          <a:ln w="28575">
            <a:noFill/>
            <a:miter lim="800000"/>
            <a:headEnd/>
            <a:tailEnd/>
          </a:ln>
          <a:effectLst/>
        </p:spPr>
        <p:txBody>
          <a:bodyPr vert="horz" wrap="none" lIns="0" tIns="0" rIns="0" bIns="0" numCol="1" anchor="b" anchorCtr="0" compatLnSpc="1">
            <a:prstTxWarp prst="textNoShape">
              <a:avLst/>
            </a:prstTxWarp>
            <a:spAutoFit/>
          </a:bodyPr>
          <a:lstStyle>
            <a:lvl1pPr algn="r" defTabSz="885450">
              <a:defRPr sz="1200">
                <a:latin typeface="Arial Unicode MS" pitchFamily="34" charset="-128"/>
                <a:ea typeface="Arial Unicode MS" pitchFamily="34" charset="-128"/>
                <a:cs typeface="Arial Unicode MS" pitchFamily="34" charset="-128"/>
              </a:defRPr>
            </a:lvl1pPr>
          </a:lstStyle>
          <a:p>
            <a:fld id="{23696B7D-EF83-44B5-82B1-48F110CC46E5}" type="slidenum">
              <a:rPr lang="zh-TW" altLang="en-US"/>
              <a:pPr/>
              <a:t>‹N›</a:t>
            </a:fld>
            <a:endParaRPr lang="en-US" altLang="zh-TW" dirty="0"/>
          </a:p>
        </p:txBody>
      </p:sp>
    </p:spTree>
    <p:extLst>
      <p:ext uri="{BB962C8B-B14F-4D97-AF65-F5344CB8AC3E}">
        <p14:creationId xmlns:p14="http://schemas.microsoft.com/office/powerpoint/2010/main" val="45302692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4" name="Rectangle 4"/>
          <p:cNvSpPr>
            <a:spLocks noGrp="1" noRot="1" noChangeAspect="1" noChangeArrowheads="1" noTextEdit="1"/>
          </p:cNvSpPr>
          <p:nvPr>
            <p:ph type="sldImg" idx="2"/>
          </p:nvPr>
        </p:nvSpPr>
        <p:spPr bwMode="auto">
          <a:xfrm>
            <a:off x="468313" y="274638"/>
            <a:ext cx="3792537" cy="2843212"/>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667594" y="3493934"/>
            <a:ext cx="5820040" cy="5684006"/>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altLang="zh-TW" dirty="0"/>
              <a:t>Click to edit Master text styles</a:t>
            </a:r>
          </a:p>
          <a:p>
            <a:pPr lvl="1"/>
            <a:r>
              <a:rPr lang="en-US" altLang="zh-TW" dirty="0"/>
              <a:t>Second level</a:t>
            </a:r>
          </a:p>
          <a:p>
            <a:pPr lvl="2"/>
            <a:r>
              <a:rPr lang="en-US" altLang="zh-TW" dirty="0"/>
              <a:t>Third level</a:t>
            </a:r>
          </a:p>
          <a:p>
            <a:pPr lvl="3"/>
            <a:r>
              <a:rPr lang="en-US" altLang="zh-TW" dirty="0"/>
              <a:t>Fourth level</a:t>
            </a:r>
          </a:p>
          <a:p>
            <a:pPr lvl="4"/>
            <a:r>
              <a:rPr lang="en-US" altLang="zh-TW" dirty="0"/>
              <a:t>Fifth level</a:t>
            </a:r>
          </a:p>
        </p:txBody>
      </p:sp>
      <p:sp>
        <p:nvSpPr>
          <p:cNvPr id="10247" name="Rectangle 7"/>
          <p:cNvSpPr>
            <a:spLocks noGrp="1" noChangeArrowheads="1"/>
          </p:cNvSpPr>
          <p:nvPr>
            <p:ph type="sldNum" sz="quarter" idx="5"/>
          </p:nvPr>
        </p:nvSpPr>
        <p:spPr bwMode="auto">
          <a:xfrm>
            <a:off x="3716113" y="9432598"/>
            <a:ext cx="2973822" cy="446504"/>
          </a:xfrm>
          <a:prstGeom prst="rect">
            <a:avLst/>
          </a:prstGeom>
          <a:noFill/>
          <a:ln w="9525">
            <a:noFill/>
            <a:miter lim="800000"/>
            <a:headEnd/>
            <a:tailEnd/>
          </a:ln>
          <a:effectLst/>
        </p:spPr>
        <p:txBody>
          <a:bodyPr vert="horz" wrap="square" lIns="19971" tIns="0" rIns="19971" bIns="0" numCol="1" anchor="b" anchorCtr="0" compatLnSpc="1">
            <a:prstTxWarp prst="textNoShape">
              <a:avLst/>
            </a:prstTxWarp>
          </a:bodyPr>
          <a:lstStyle>
            <a:lvl1pPr algn="r" defTabSz="950511">
              <a:spcBef>
                <a:spcPct val="0"/>
              </a:spcBef>
              <a:defRPr sz="1100">
                <a:ea typeface="Arial Unicode MS" pitchFamily="34" charset="-128"/>
                <a:cs typeface="Arial Unicode MS" pitchFamily="34" charset="-128"/>
              </a:defRPr>
            </a:lvl1pPr>
          </a:lstStyle>
          <a:p>
            <a:fld id="{2A45EEF0-2412-4E74-8042-71FA5C916756}" type="slidenum">
              <a:rPr lang="zh-TW" altLang="en-US"/>
              <a:pPr/>
              <a:t>‹N›</a:t>
            </a:fld>
            <a:endParaRPr lang="en-US" altLang="zh-TW" dirty="0"/>
          </a:p>
        </p:txBody>
      </p:sp>
      <p:sp>
        <p:nvSpPr>
          <p:cNvPr id="10248" name="Line 8"/>
          <p:cNvSpPr>
            <a:spLocks noChangeShapeType="1"/>
          </p:cNvSpPr>
          <p:nvPr/>
        </p:nvSpPr>
        <p:spPr bwMode="gray">
          <a:xfrm>
            <a:off x="667594" y="3346230"/>
            <a:ext cx="5795142" cy="0"/>
          </a:xfrm>
          <a:prstGeom prst="line">
            <a:avLst/>
          </a:prstGeom>
          <a:noFill/>
          <a:ln w="25400">
            <a:solidFill>
              <a:schemeClr val="bg2"/>
            </a:solidFill>
            <a:round/>
            <a:headEnd type="none" w="sm" len="sm"/>
            <a:tailEnd type="none" w="sm" len="sm"/>
          </a:ln>
          <a:effectLst/>
        </p:spPr>
        <p:txBody>
          <a:bodyPr wrap="none" lIns="91402" tIns="45700" rIns="91402" bIns="45700" anchor="ctr"/>
          <a:lstStyle/>
          <a:p>
            <a:endParaRPr lang="en-US" dirty="0"/>
          </a:p>
        </p:txBody>
      </p:sp>
    </p:spTree>
    <p:extLst>
      <p:ext uri="{BB962C8B-B14F-4D97-AF65-F5344CB8AC3E}">
        <p14:creationId xmlns:p14="http://schemas.microsoft.com/office/powerpoint/2010/main" val="319776899"/>
      </p:ext>
    </p:extLst>
  </p:cSld>
  <p:clrMap bg1="lt1" tx1="dk1" bg2="lt2" tx2="dk2" accent1="accent1" accent2="accent2" accent3="accent3" accent4="accent4" accent5="accent5" accent6="accent6" hlink="hlink" folHlink="folHlink"/>
  <p:hf hdr="0" dt="0"/>
  <p:notesStyle>
    <a:lvl1pPr marL="193675" indent="-193675" algn="l" rtl="0" eaLnBrk="0" fontAlgn="base" hangingPunct="0">
      <a:spcBef>
        <a:spcPct val="30000"/>
      </a:spcBef>
      <a:spcAft>
        <a:spcPct val="0"/>
      </a:spcAft>
      <a:buClr>
        <a:srgbClr val="FF0000"/>
      </a:buClr>
      <a:buSzPct val="100000"/>
      <a:buFont typeface="Frutiger 55 Roman" pitchFamily="34" charset="0"/>
      <a:buChar char="•"/>
      <a:defRPr sz="1200" kern="1200">
        <a:solidFill>
          <a:schemeClr val="tx1"/>
        </a:solidFill>
        <a:latin typeface="Frutiger 45 Light" panose="020B0603020202020204" pitchFamily="34" charset="0"/>
        <a:ea typeface="+mn-ea"/>
        <a:cs typeface="+mn-cs"/>
      </a:defRPr>
    </a:lvl1pPr>
    <a:lvl2pPr marL="563563" indent="-179388" algn="l" rtl="0" eaLnBrk="0" fontAlgn="base" hangingPunct="0">
      <a:spcBef>
        <a:spcPct val="30000"/>
      </a:spcBef>
      <a:spcAft>
        <a:spcPct val="0"/>
      </a:spcAft>
      <a:buSzPct val="80000"/>
      <a:buChar char="—"/>
      <a:defRPr sz="1200" kern="1200">
        <a:solidFill>
          <a:schemeClr val="tx1"/>
        </a:solidFill>
        <a:latin typeface="Frutiger 45 Light" panose="020B0603020202020204" pitchFamily="34" charset="0"/>
        <a:ea typeface="+mn-ea"/>
        <a:cs typeface="+mn-cs"/>
      </a:defRPr>
    </a:lvl2pPr>
    <a:lvl3pPr marL="947738" indent="-193675" algn="l" rtl="0" eaLnBrk="0" fontAlgn="base" hangingPunct="0">
      <a:spcBef>
        <a:spcPct val="30000"/>
      </a:spcBef>
      <a:spcAft>
        <a:spcPct val="0"/>
      </a:spcAft>
      <a:buSzPct val="85000"/>
      <a:buChar char="–"/>
      <a:defRPr sz="1200" kern="1200">
        <a:solidFill>
          <a:schemeClr val="tx1"/>
        </a:solidFill>
        <a:latin typeface="Frutiger 45 Light" panose="020B0603020202020204" pitchFamily="34" charset="0"/>
        <a:ea typeface="+mn-ea"/>
        <a:cs typeface="+mn-cs"/>
      </a:defRPr>
    </a:lvl3pPr>
    <a:lvl4pPr marL="1341438" indent="-203200" algn="l" rtl="0" eaLnBrk="0" fontAlgn="base" hangingPunct="0">
      <a:spcBef>
        <a:spcPct val="30000"/>
      </a:spcBef>
      <a:spcAft>
        <a:spcPct val="0"/>
      </a:spcAft>
      <a:buSzPct val="85000"/>
      <a:buChar char="–"/>
      <a:defRPr sz="1200" kern="1200">
        <a:solidFill>
          <a:schemeClr val="tx1"/>
        </a:solidFill>
        <a:latin typeface="Frutiger 45 Light" panose="020B0603020202020204" pitchFamily="34" charset="0"/>
        <a:ea typeface="+mn-ea"/>
        <a:cs typeface="+mn-cs"/>
      </a:defRPr>
    </a:lvl4pPr>
    <a:lvl5pPr marL="1711325" indent="-179388" algn="l" rtl="0" eaLnBrk="0" fontAlgn="base" hangingPunct="0">
      <a:spcBef>
        <a:spcPct val="30000"/>
      </a:spcBef>
      <a:spcAft>
        <a:spcPct val="0"/>
      </a:spcAft>
      <a:buSzPct val="85000"/>
      <a:buChar char="–"/>
      <a:defRPr sz="1200" kern="1200">
        <a:solidFill>
          <a:schemeClr val="tx1"/>
        </a:solidFill>
        <a:latin typeface="Frutiger 45 Light" panose="020B0603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000" dirty="0"/>
          </a:p>
        </p:txBody>
      </p:sp>
      <p:sp>
        <p:nvSpPr>
          <p:cNvPr id="5" name="Slide Number Placeholder 4"/>
          <p:cNvSpPr>
            <a:spLocks noGrp="1"/>
          </p:cNvSpPr>
          <p:nvPr>
            <p:ph type="sldNum" sz="quarter" idx="10"/>
          </p:nvPr>
        </p:nvSpPr>
        <p:spPr/>
        <p:txBody>
          <a:bodyPr/>
          <a:lstStyle/>
          <a:p>
            <a:fld id="{2A45EEF0-2412-4E74-8042-71FA5C916756}" type="slidenum">
              <a:rPr lang="zh-TW" altLang="en-US" smtClean="0"/>
              <a:pPr/>
              <a:t>0</a:t>
            </a:fld>
            <a:endParaRPr lang="en-US" altLang="zh-TW" dirty="0"/>
          </a:p>
        </p:txBody>
      </p:sp>
    </p:spTree>
    <p:extLst>
      <p:ext uri="{BB962C8B-B14F-4D97-AF65-F5344CB8AC3E}">
        <p14:creationId xmlns:p14="http://schemas.microsoft.com/office/powerpoint/2010/main" val="38509638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16771">
              <a:buNone/>
              <a:defRPr/>
            </a:pPr>
            <a:endParaRPr lang="en-US" sz="1600" dirty="0"/>
          </a:p>
        </p:txBody>
      </p:sp>
      <p:sp>
        <p:nvSpPr>
          <p:cNvPr id="5" name="Slide Number Placeholder 4"/>
          <p:cNvSpPr>
            <a:spLocks noGrp="1"/>
          </p:cNvSpPr>
          <p:nvPr>
            <p:ph type="sldNum" sz="quarter" idx="10"/>
          </p:nvPr>
        </p:nvSpPr>
        <p:spPr/>
        <p:txBody>
          <a:bodyPr/>
          <a:lstStyle/>
          <a:p>
            <a:fld id="{2A45EEF0-2412-4E74-8042-71FA5C916756}" type="slidenum">
              <a:rPr lang="zh-TW" altLang="en-US" smtClean="0"/>
              <a:pPr/>
              <a:t>9</a:t>
            </a:fld>
            <a:endParaRPr lang="en-US" altLang="zh-TW" dirty="0"/>
          </a:p>
        </p:txBody>
      </p:sp>
    </p:spTree>
    <p:extLst>
      <p:ext uri="{BB962C8B-B14F-4D97-AF65-F5344CB8AC3E}">
        <p14:creationId xmlns:p14="http://schemas.microsoft.com/office/powerpoint/2010/main" val="27493954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xfrm>
            <a:off x="1181100" y="696913"/>
            <a:ext cx="4648200" cy="3486150"/>
          </a:xfrm>
          <a:ln/>
        </p:spPr>
      </p:sp>
      <p:sp>
        <p:nvSpPr>
          <p:cNvPr id="109571" name="Rectangle 3"/>
          <p:cNvSpPr>
            <a:spLocks noGrp="1" noChangeArrowheads="1"/>
          </p:cNvSpPr>
          <p:nvPr>
            <p:ph type="body" idx="1"/>
          </p:nvPr>
        </p:nvSpPr>
        <p:spPr/>
        <p:txBody>
          <a:bodyPr/>
          <a:lstStyle/>
          <a:p>
            <a:endParaRPr lang="en-GB" dirty="0"/>
          </a:p>
        </p:txBody>
      </p:sp>
      <p:sp>
        <p:nvSpPr>
          <p:cNvPr id="2" name="Slide Number Placeholder 1"/>
          <p:cNvSpPr>
            <a:spLocks noGrp="1"/>
          </p:cNvSpPr>
          <p:nvPr>
            <p:ph type="sldNum" sz="quarter" idx="10"/>
          </p:nvPr>
        </p:nvSpPr>
        <p:spPr/>
        <p:txBody>
          <a:bodyPr/>
          <a:lstStyle/>
          <a:p>
            <a:fld id="{2A45EEF0-2412-4E74-8042-71FA5C916756}" type="slidenum">
              <a:rPr lang="zh-TW" altLang="en-US" smtClean="0"/>
              <a:pPr/>
              <a:t>10</a:t>
            </a:fld>
            <a:endParaRPr lang="en-US" altLang="zh-TW" dirty="0"/>
          </a:p>
        </p:txBody>
      </p:sp>
    </p:spTree>
    <p:extLst>
      <p:ext uri="{BB962C8B-B14F-4D97-AF65-F5344CB8AC3E}">
        <p14:creationId xmlns:p14="http://schemas.microsoft.com/office/powerpoint/2010/main" val="12139587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0"/>
          </p:nvPr>
        </p:nvSpPr>
        <p:spPr/>
        <p:txBody>
          <a:bodyPr/>
          <a:lstStyle/>
          <a:p>
            <a:fld id="{2A45EEF0-2412-4E74-8042-71FA5C916756}" type="slidenum">
              <a:rPr lang="zh-TW" altLang="en-US" smtClean="0"/>
              <a:pPr/>
              <a:t>11</a:t>
            </a:fld>
            <a:endParaRPr lang="en-US" altLang="zh-TW" dirty="0"/>
          </a:p>
        </p:txBody>
      </p:sp>
    </p:spTree>
    <p:extLst>
      <p:ext uri="{BB962C8B-B14F-4D97-AF65-F5344CB8AC3E}">
        <p14:creationId xmlns:p14="http://schemas.microsoft.com/office/powerpoint/2010/main" val="26085772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0"/>
          </p:nvPr>
        </p:nvSpPr>
        <p:spPr/>
        <p:txBody>
          <a:bodyPr/>
          <a:lstStyle/>
          <a:p>
            <a:fld id="{2A45EEF0-2412-4E74-8042-71FA5C916756}" type="slidenum">
              <a:rPr lang="zh-TW" altLang="en-US" smtClean="0"/>
              <a:pPr/>
              <a:t>12</a:t>
            </a:fld>
            <a:endParaRPr lang="en-US" altLang="zh-TW" dirty="0"/>
          </a:p>
        </p:txBody>
      </p:sp>
    </p:spTree>
    <p:extLst>
      <p:ext uri="{BB962C8B-B14F-4D97-AF65-F5344CB8AC3E}">
        <p14:creationId xmlns:p14="http://schemas.microsoft.com/office/powerpoint/2010/main" val="41983672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0"/>
          </p:nvPr>
        </p:nvSpPr>
        <p:spPr/>
        <p:txBody>
          <a:bodyPr/>
          <a:lstStyle/>
          <a:p>
            <a:fld id="{2A45EEF0-2412-4E74-8042-71FA5C916756}" type="slidenum">
              <a:rPr lang="zh-TW" altLang="en-US" smtClean="0"/>
              <a:pPr/>
              <a:t>13</a:t>
            </a:fld>
            <a:endParaRPr lang="en-US" altLang="zh-TW" dirty="0"/>
          </a:p>
        </p:txBody>
      </p:sp>
    </p:spTree>
    <p:extLst>
      <p:ext uri="{BB962C8B-B14F-4D97-AF65-F5344CB8AC3E}">
        <p14:creationId xmlns:p14="http://schemas.microsoft.com/office/powerpoint/2010/main" val="41983672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0"/>
          </p:nvPr>
        </p:nvSpPr>
        <p:spPr/>
        <p:txBody>
          <a:bodyPr/>
          <a:lstStyle/>
          <a:p>
            <a:fld id="{2A45EEF0-2412-4E74-8042-71FA5C916756}" type="slidenum">
              <a:rPr lang="zh-TW" altLang="en-US" smtClean="0"/>
              <a:pPr/>
              <a:t>14</a:t>
            </a:fld>
            <a:endParaRPr lang="en-US" altLang="zh-TW" dirty="0"/>
          </a:p>
        </p:txBody>
      </p:sp>
    </p:spTree>
    <p:extLst>
      <p:ext uri="{BB962C8B-B14F-4D97-AF65-F5344CB8AC3E}">
        <p14:creationId xmlns:p14="http://schemas.microsoft.com/office/powerpoint/2010/main" val="11674163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CH"/>
          </a:p>
        </p:txBody>
      </p:sp>
      <p:sp>
        <p:nvSpPr>
          <p:cNvPr id="5" name="Slide Number Placeholder 4"/>
          <p:cNvSpPr>
            <a:spLocks noGrp="1"/>
          </p:cNvSpPr>
          <p:nvPr>
            <p:ph type="sldNum" sz="quarter" idx="10"/>
          </p:nvPr>
        </p:nvSpPr>
        <p:spPr/>
        <p:txBody>
          <a:bodyPr/>
          <a:lstStyle/>
          <a:p>
            <a:fld id="{2A45EEF0-2412-4E74-8042-71FA5C916756}" type="slidenum">
              <a:rPr lang="zh-TW" altLang="en-US" smtClean="0"/>
              <a:pPr/>
              <a:t>15</a:t>
            </a:fld>
            <a:endParaRPr lang="en-US" altLang="zh-TW" dirty="0"/>
          </a:p>
        </p:txBody>
      </p:sp>
    </p:spTree>
    <p:extLst>
      <p:ext uri="{BB962C8B-B14F-4D97-AF65-F5344CB8AC3E}">
        <p14:creationId xmlns:p14="http://schemas.microsoft.com/office/powerpoint/2010/main" val="39708951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5" name="Rectangle 7"/>
          <p:cNvSpPr txBox="1">
            <a:spLocks noGrp="1" noChangeArrowheads="1"/>
          </p:cNvSpPr>
          <p:nvPr/>
        </p:nvSpPr>
        <p:spPr bwMode="auto">
          <a:xfrm>
            <a:off x="3716350" y="9431704"/>
            <a:ext cx="2974035" cy="446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332" tIns="0" rIns="19332" bIns="0" anchor="b"/>
          <a:lstStyle>
            <a:lvl1pPr defTabSz="660400">
              <a:defRPr>
                <a:solidFill>
                  <a:schemeClr val="tx1"/>
                </a:solidFill>
                <a:latin typeface="Frutiger 55 Roman" pitchFamily="34" charset="0"/>
                <a:ea typeface="Arial Unicode MS" pitchFamily="34" charset="-128"/>
                <a:cs typeface="Arial Unicode MS" pitchFamily="34" charset="-128"/>
              </a:defRPr>
            </a:lvl1pPr>
            <a:lvl2pPr marL="742950" indent="-285750" defTabSz="660400">
              <a:defRPr>
                <a:solidFill>
                  <a:schemeClr val="tx1"/>
                </a:solidFill>
                <a:latin typeface="Frutiger 55 Roman" pitchFamily="34" charset="0"/>
                <a:ea typeface="Arial Unicode MS" pitchFamily="34" charset="-128"/>
                <a:cs typeface="Arial Unicode MS" pitchFamily="34" charset="-128"/>
              </a:defRPr>
            </a:lvl2pPr>
            <a:lvl3pPr marL="1143000" indent="-228600" defTabSz="660400">
              <a:defRPr>
                <a:solidFill>
                  <a:schemeClr val="tx1"/>
                </a:solidFill>
                <a:latin typeface="Frutiger 55 Roman" pitchFamily="34" charset="0"/>
                <a:ea typeface="Arial Unicode MS" pitchFamily="34" charset="-128"/>
                <a:cs typeface="Arial Unicode MS" pitchFamily="34" charset="-128"/>
              </a:defRPr>
            </a:lvl3pPr>
            <a:lvl4pPr marL="1600200" indent="-228600" defTabSz="660400">
              <a:defRPr>
                <a:solidFill>
                  <a:schemeClr val="tx1"/>
                </a:solidFill>
                <a:latin typeface="Frutiger 55 Roman" pitchFamily="34" charset="0"/>
                <a:ea typeface="Arial Unicode MS" pitchFamily="34" charset="-128"/>
                <a:cs typeface="Arial Unicode MS" pitchFamily="34" charset="-128"/>
              </a:defRPr>
            </a:lvl4pPr>
            <a:lvl5pPr marL="2057400" indent="-228600" defTabSz="660400">
              <a:defRPr>
                <a:solidFill>
                  <a:schemeClr val="tx1"/>
                </a:solidFill>
                <a:latin typeface="Frutiger 55 Roman" pitchFamily="34" charset="0"/>
                <a:ea typeface="Arial Unicode MS" pitchFamily="34" charset="-128"/>
                <a:cs typeface="Arial Unicode MS" pitchFamily="34" charset="-128"/>
              </a:defRPr>
            </a:lvl5pPr>
            <a:lvl6pPr marL="2514600" indent="-228600" defTabSz="660400" eaLnBrk="0" fontAlgn="base" hangingPunct="0">
              <a:spcBef>
                <a:spcPct val="50000"/>
              </a:spcBef>
              <a:spcAft>
                <a:spcPct val="0"/>
              </a:spcAft>
              <a:defRPr>
                <a:solidFill>
                  <a:schemeClr val="tx1"/>
                </a:solidFill>
                <a:latin typeface="Frutiger 55 Roman" pitchFamily="34" charset="0"/>
                <a:ea typeface="Arial Unicode MS" pitchFamily="34" charset="-128"/>
                <a:cs typeface="Arial Unicode MS" pitchFamily="34" charset="-128"/>
              </a:defRPr>
            </a:lvl6pPr>
            <a:lvl7pPr marL="2971800" indent="-228600" defTabSz="660400" eaLnBrk="0" fontAlgn="base" hangingPunct="0">
              <a:spcBef>
                <a:spcPct val="50000"/>
              </a:spcBef>
              <a:spcAft>
                <a:spcPct val="0"/>
              </a:spcAft>
              <a:defRPr>
                <a:solidFill>
                  <a:schemeClr val="tx1"/>
                </a:solidFill>
                <a:latin typeface="Frutiger 55 Roman" pitchFamily="34" charset="0"/>
                <a:ea typeface="Arial Unicode MS" pitchFamily="34" charset="-128"/>
                <a:cs typeface="Arial Unicode MS" pitchFamily="34" charset="-128"/>
              </a:defRPr>
            </a:lvl7pPr>
            <a:lvl8pPr marL="3429000" indent="-228600" defTabSz="660400" eaLnBrk="0" fontAlgn="base" hangingPunct="0">
              <a:spcBef>
                <a:spcPct val="50000"/>
              </a:spcBef>
              <a:spcAft>
                <a:spcPct val="0"/>
              </a:spcAft>
              <a:defRPr>
                <a:solidFill>
                  <a:schemeClr val="tx1"/>
                </a:solidFill>
                <a:latin typeface="Frutiger 55 Roman" pitchFamily="34" charset="0"/>
                <a:ea typeface="Arial Unicode MS" pitchFamily="34" charset="-128"/>
                <a:cs typeface="Arial Unicode MS" pitchFamily="34" charset="-128"/>
              </a:defRPr>
            </a:lvl8pPr>
            <a:lvl9pPr marL="3886200" indent="-228600" defTabSz="660400" eaLnBrk="0" fontAlgn="base" hangingPunct="0">
              <a:spcBef>
                <a:spcPct val="50000"/>
              </a:spcBef>
              <a:spcAft>
                <a:spcPct val="0"/>
              </a:spcAft>
              <a:defRPr>
                <a:solidFill>
                  <a:schemeClr val="tx1"/>
                </a:solidFill>
                <a:latin typeface="Frutiger 55 Roman" pitchFamily="34" charset="0"/>
                <a:ea typeface="Arial Unicode MS" pitchFamily="34" charset="-128"/>
                <a:cs typeface="Arial Unicode MS" pitchFamily="34" charset="-128"/>
              </a:defRPr>
            </a:lvl9pPr>
          </a:lstStyle>
          <a:p>
            <a:pPr algn="r">
              <a:spcBef>
                <a:spcPct val="0"/>
              </a:spcBef>
            </a:pPr>
            <a:fld id="{2EF31407-C9F4-4FDE-9211-639F4AD0ED44}" type="slidenum">
              <a:rPr lang="zh-TW" altLang="en-US" sz="1000">
                <a:solidFill>
                  <a:prstClr val="black"/>
                </a:solidFill>
                <a:latin typeface="Frutiger 45 Light" panose="020B0603020202020204" pitchFamily="34" charset="0"/>
              </a:rPr>
              <a:pPr algn="r">
                <a:spcBef>
                  <a:spcPct val="0"/>
                </a:spcBef>
              </a:pPr>
              <a:t>16</a:t>
            </a:fld>
            <a:endParaRPr lang="en-US" altLang="zh-TW" sz="1000" dirty="0">
              <a:solidFill>
                <a:prstClr val="black"/>
              </a:solidFill>
              <a:latin typeface="Frutiger 45 Light" panose="020B0603020202020204" pitchFamily="34" charset="0"/>
            </a:endParaRPr>
          </a:p>
        </p:txBody>
      </p:sp>
      <p:sp>
        <p:nvSpPr>
          <p:cNvPr id="120836" name="Rectangle 2"/>
          <p:cNvSpPr>
            <a:spLocks noGrp="1" noRot="1" noChangeAspect="1" noChangeArrowheads="1" noTextEdit="1"/>
          </p:cNvSpPr>
          <p:nvPr>
            <p:ph type="sldImg"/>
          </p:nvPr>
        </p:nvSpPr>
        <p:spPr>
          <a:xfrm>
            <a:off x="679450" y="296863"/>
            <a:ext cx="3787775" cy="2840037"/>
          </a:xfrm>
          <a:ln/>
        </p:spPr>
      </p:sp>
      <p:sp>
        <p:nvSpPr>
          <p:cNvPr id="120837" name="Rectangle 3"/>
          <p:cNvSpPr>
            <a:spLocks noGrp="1" noChangeArrowheads="1"/>
          </p:cNvSpPr>
          <p:nvPr>
            <p:ph type="body" idx="1"/>
          </p:nvPr>
        </p:nvSpPr>
        <p:spPr>
          <a:xfrm>
            <a:off x="668083" y="3494773"/>
            <a:ext cx="5821159" cy="5681328"/>
          </a:xfrm>
          <a:noFill/>
        </p:spPr>
        <p:txBody>
          <a:bodyPr/>
          <a:lstStyle/>
          <a:p>
            <a:endParaRPr lang="de-CH" altLang="de-DE"/>
          </a:p>
        </p:txBody>
      </p:sp>
      <p:sp>
        <p:nvSpPr>
          <p:cNvPr id="2" name="Slide Number Placeholder 1"/>
          <p:cNvSpPr>
            <a:spLocks noGrp="1"/>
          </p:cNvSpPr>
          <p:nvPr>
            <p:ph type="sldNum" sz="quarter" idx="10"/>
          </p:nvPr>
        </p:nvSpPr>
        <p:spPr/>
        <p:txBody>
          <a:bodyPr/>
          <a:lstStyle/>
          <a:p>
            <a:fld id="{2A45EEF0-2412-4E74-8042-71FA5C916756}" type="slidenum">
              <a:rPr lang="zh-TW" altLang="en-US" smtClean="0"/>
              <a:pPr/>
              <a:t>16</a:t>
            </a:fld>
            <a:endParaRPr lang="en-US" altLang="zh-TW" dirty="0"/>
          </a:p>
        </p:txBody>
      </p:sp>
    </p:spTree>
    <p:extLst>
      <p:ext uri="{BB962C8B-B14F-4D97-AF65-F5344CB8AC3E}">
        <p14:creationId xmlns:p14="http://schemas.microsoft.com/office/powerpoint/2010/main" val="32766742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8018" name="Rectangle 2"/>
          <p:cNvSpPr>
            <a:spLocks noGrp="1" noRot="1" noChangeAspect="1" noChangeArrowheads="1" noTextEdit="1"/>
          </p:cNvSpPr>
          <p:nvPr>
            <p:ph type="sldImg"/>
          </p:nvPr>
        </p:nvSpPr>
        <p:spPr>
          <a:ln/>
        </p:spPr>
      </p:sp>
      <p:sp>
        <p:nvSpPr>
          <p:cNvPr id="1238019" name="Rectangle 3"/>
          <p:cNvSpPr>
            <a:spLocks noGrp="1" noChangeArrowheads="1"/>
          </p:cNvSpPr>
          <p:nvPr>
            <p:ph type="body" idx="1"/>
          </p:nvPr>
        </p:nvSpPr>
        <p:spPr>
          <a:xfrm>
            <a:off x="667695" y="3492796"/>
            <a:ext cx="5820085" cy="5685387"/>
          </a:xfrm>
        </p:spPr>
        <p:txBody>
          <a:bodyPr/>
          <a:lstStyle/>
          <a:p>
            <a:endParaRPr lang="en-US" altLang="en-US" dirty="0"/>
          </a:p>
        </p:txBody>
      </p:sp>
      <p:sp>
        <p:nvSpPr>
          <p:cNvPr id="2" name="Slide Number Placeholder 1"/>
          <p:cNvSpPr>
            <a:spLocks noGrp="1"/>
          </p:cNvSpPr>
          <p:nvPr>
            <p:ph type="sldNum" sz="quarter" idx="10"/>
          </p:nvPr>
        </p:nvSpPr>
        <p:spPr/>
        <p:txBody>
          <a:bodyPr/>
          <a:lstStyle/>
          <a:p>
            <a:fld id="{2A45EEF0-2412-4E74-8042-71FA5C916756}" type="slidenum">
              <a:rPr lang="zh-TW" altLang="en-US" smtClean="0"/>
              <a:pPr/>
              <a:t>17</a:t>
            </a:fld>
            <a:endParaRPr lang="en-US" altLang="zh-TW" dirty="0"/>
          </a:p>
        </p:txBody>
      </p:sp>
    </p:spTree>
    <p:extLst>
      <p:ext uri="{BB962C8B-B14F-4D97-AF65-F5344CB8AC3E}">
        <p14:creationId xmlns:p14="http://schemas.microsoft.com/office/powerpoint/2010/main" val="3106582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16869">
              <a:buNone/>
              <a:defRPr/>
            </a:pPr>
            <a:endParaRPr lang="en-US" sz="1600" dirty="0"/>
          </a:p>
        </p:txBody>
      </p:sp>
      <p:sp>
        <p:nvSpPr>
          <p:cNvPr id="5" name="Slide Number Placeholder 4"/>
          <p:cNvSpPr>
            <a:spLocks noGrp="1"/>
          </p:cNvSpPr>
          <p:nvPr>
            <p:ph type="sldNum" sz="quarter" idx="10"/>
          </p:nvPr>
        </p:nvSpPr>
        <p:spPr/>
        <p:txBody>
          <a:bodyPr/>
          <a:lstStyle/>
          <a:p>
            <a:fld id="{2A45EEF0-2412-4E74-8042-71FA5C916756}" type="slidenum">
              <a:rPr lang="zh-TW" altLang="en-US" smtClean="0"/>
              <a:pPr/>
              <a:t>1</a:t>
            </a:fld>
            <a:endParaRPr lang="en-US" altLang="zh-TW" dirty="0"/>
          </a:p>
        </p:txBody>
      </p:sp>
    </p:spTree>
    <p:extLst>
      <p:ext uri="{BB962C8B-B14F-4D97-AF65-F5344CB8AC3E}">
        <p14:creationId xmlns:p14="http://schemas.microsoft.com/office/powerpoint/2010/main" val="27493954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0"/>
          </p:nvPr>
        </p:nvSpPr>
        <p:spPr/>
        <p:txBody>
          <a:bodyPr/>
          <a:lstStyle/>
          <a:p>
            <a:fld id="{2A45EEF0-2412-4E74-8042-71FA5C916756}" type="slidenum">
              <a:rPr lang="zh-TW" altLang="en-US" smtClean="0"/>
              <a:pPr/>
              <a:t>2</a:t>
            </a:fld>
            <a:endParaRPr lang="en-US" altLang="zh-TW" dirty="0"/>
          </a:p>
        </p:txBody>
      </p:sp>
    </p:spTree>
    <p:extLst>
      <p:ext uri="{BB962C8B-B14F-4D97-AF65-F5344CB8AC3E}">
        <p14:creationId xmlns:p14="http://schemas.microsoft.com/office/powerpoint/2010/main" val="1602104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0"/>
          </p:nvPr>
        </p:nvSpPr>
        <p:spPr/>
        <p:txBody>
          <a:bodyPr/>
          <a:lstStyle/>
          <a:p>
            <a:fld id="{2A45EEF0-2412-4E74-8042-71FA5C916756}" type="slidenum">
              <a:rPr lang="zh-TW" altLang="en-US" smtClean="0"/>
              <a:pPr/>
              <a:t>3</a:t>
            </a:fld>
            <a:endParaRPr lang="en-US" altLang="zh-TW" dirty="0"/>
          </a:p>
        </p:txBody>
      </p:sp>
    </p:spTree>
    <p:extLst>
      <p:ext uri="{BB962C8B-B14F-4D97-AF65-F5344CB8AC3E}">
        <p14:creationId xmlns:p14="http://schemas.microsoft.com/office/powerpoint/2010/main" val="12574968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16869">
              <a:buNone/>
              <a:defRPr/>
            </a:pPr>
            <a:endParaRPr lang="en-US" sz="1600" dirty="0"/>
          </a:p>
        </p:txBody>
      </p:sp>
      <p:sp>
        <p:nvSpPr>
          <p:cNvPr id="5" name="Slide Number Placeholder 4"/>
          <p:cNvSpPr>
            <a:spLocks noGrp="1"/>
          </p:cNvSpPr>
          <p:nvPr>
            <p:ph type="sldNum" sz="quarter" idx="10"/>
          </p:nvPr>
        </p:nvSpPr>
        <p:spPr/>
        <p:txBody>
          <a:bodyPr/>
          <a:lstStyle/>
          <a:p>
            <a:fld id="{2A45EEF0-2412-4E74-8042-71FA5C916756}" type="slidenum">
              <a:rPr lang="zh-TW" altLang="en-US" smtClean="0"/>
              <a:pPr/>
              <a:t>4</a:t>
            </a:fld>
            <a:endParaRPr lang="en-US" altLang="zh-TW" dirty="0"/>
          </a:p>
        </p:txBody>
      </p:sp>
    </p:spTree>
    <p:extLst>
      <p:ext uri="{BB962C8B-B14F-4D97-AF65-F5344CB8AC3E}">
        <p14:creationId xmlns:p14="http://schemas.microsoft.com/office/powerpoint/2010/main" val="27493954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16869">
              <a:buNone/>
              <a:defRPr/>
            </a:pPr>
            <a:endParaRPr lang="en-US" sz="1600" dirty="0"/>
          </a:p>
        </p:txBody>
      </p:sp>
      <p:sp>
        <p:nvSpPr>
          <p:cNvPr id="5" name="Slide Number Placeholder 4"/>
          <p:cNvSpPr>
            <a:spLocks noGrp="1"/>
          </p:cNvSpPr>
          <p:nvPr>
            <p:ph type="sldNum" sz="quarter" idx="10"/>
          </p:nvPr>
        </p:nvSpPr>
        <p:spPr/>
        <p:txBody>
          <a:bodyPr/>
          <a:lstStyle/>
          <a:p>
            <a:fld id="{2A45EEF0-2412-4E74-8042-71FA5C916756}" type="slidenum">
              <a:rPr lang="zh-TW" altLang="en-US" smtClean="0"/>
              <a:pPr/>
              <a:t>5</a:t>
            </a:fld>
            <a:endParaRPr lang="en-US" altLang="zh-TW" dirty="0"/>
          </a:p>
        </p:txBody>
      </p:sp>
    </p:spTree>
    <p:extLst>
      <p:ext uri="{BB962C8B-B14F-4D97-AF65-F5344CB8AC3E}">
        <p14:creationId xmlns:p14="http://schemas.microsoft.com/office/powerpoint/2010/main" val="4724869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16869">
              <a:buNone/>
              <a:defRPr/>
            </a:pPr>
            <a:endParaRPr lang="en-US" sz="1600" dirty="0"/>
          </a:p>
        </p:txBody>
      </p:sp>
      <p:sp>
        <p:nvSpPr>
          <p:cNvPr id="5" name="Slide Number Placeholder 4"/>
          <p:cNvSpPr>
            <a:spLocks noGrp="1"/>
          </p:cNvSpPr>
          <p:nvPr>
            <p:ph type="sldNum" sz="quarter" idx="10"/>
          </p:nvPr>
        </p:nvSpPr>
        <p:spPr/>
        <p:txBody>
          <a:bodyPr/>
          <a:lstStyle/>
          <a:p>
            <a:fld id="{2A45EEF0-2412-4E74-8042-71FA5C916756}" type="slidenum">
              <a:rPr lang="zh-TW" altLang="en-US" smtClean="0"/>
              <a:pPr/>
              <a:t>6</a:t>
            </a:fld>
            <a:endParaRPr lang="en-US" altLang="zh-TW" dirty="0"/>
          </a:p>
        </p:txBody>
      </p:sp>
    </p:spTree>
    <p:extLst>
      <p:ext uri="{BB962C8B-B14F-4D97-AF65-F5344CB8AC3E}">
        <p14:creationId xmlns:p14="http://schemas.microsoft.com/office/powerpoint/2010/main" val="358751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0"/>
          </p:nvPr>
        </p:nvSpPr>
        <p:spPr/>
        <p:txBody>
          <a:bodyPr/>
          <a:lstStyle/>
          <a:p>
            <a:fld id="{2A45EEF0-2412-4E74-8042-71FA5C916756}" type="slidenum">
              <a:rPr lang="zh-TW" altLang="en-US" smtClean="0"/>
              <a:pPr/>
              <a:t>7</a:t>
            </a:fld>
            <a:endParaRPr lang="en-US" altLang="zh-TW" dirty="0"/>
          </a:p>
        </p:txBody>
      </p:sp>
    </p:spTree>
    <p:extLst>
      <p:ext uri="{BB962C8B-B14F-4D97-AF65-F5344CB8AC3E}">
        <p14:creationId xmlns:p14="http://schemas.microsoft.com/office/powerpoint/2010/main" val="12574968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Slide Number Placeholder 4"/>
          <p:cNvSpPr>
            <a:spLocks noGrp="1"/>
          </p:cNvSpPr>
          <p:nvPr>
            <p:ph type="sldNum" sz="quarter" idx="10"/>
          </p:nvPr>
        </p:nvSpPr>
        <p:spPr/>
        <p:txBody>
          <a:bodyPr/>
          <a:lstStyle/>
          <a:p>
            <a:fld id="{2A45EEF0-2412-4E74-8042-71FA5C916756}" type="slidenum">
              <a:rPr lang="zh-TW" altLang="en-US" smtClean="0"/>
              <a:pPr/>
              <a:t>8</a:t>
            </a:fld>
            <a:endParaRPr lang="en-US" altLang="zh-TW" dirty="0"/>
          </a:p>
        </p:txBody>
      </p:sp>
    </p:spTree>
    <p:extLst>
      <p:ext uri="{BB962C8B-B14F-4D97-AF65-F5344CB8AC3E}">
        <p14:creationId xmlns:p14="http://schemas.microsoft.com/office/powerpoint/2010/main" val="3022775266"/>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5" Type="http://schemas.openxmlformats.org/officeDocument/2006/relationships/tags" Target="../tags/tag6.xml"/><Relationship Id="rId4" Type="http://schemas.openxmlformats.org/officeDocument/2006/relationships/tags" Target="../tags/tag5.xml"/><Relationship Id="rId9"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6.xml"/><Relationship Id="rId13" Type="http://schemas.openxmlformats.org/officeDocument/2006/relationships/tags" Target="../tags/tag71.xml"/><Relationship Id="rId3" Type="http://schemas.openxmlformats.org/officeDocument/2006/relationships/tags" Target="../tags/tag61.xml"/><Relationship Id="rId7" Type="http://schemas.openxmlformats.org/officeDocument/2006/relationships/tags" Target="../tags/tag65.xml"/><Relationship Id="rId12" Type="http://schemas.openxmlformats.org/officeDocument/2006/relationships/tags" Target="../tags/tag70.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tags" Target="../tags/tag64.xml"/><Relationship Id="rId11" Type="http://schemas.openxmlformats.org/officeDocument/2006/relationships/tags" Target="../tags/tag69.xml"/><Relationship Id="rId5" Type="http://schemas.openxmlformats.org/officeDocument/2006/relationships/tags" Target="../tags/tag63.xml"/><Relationship Id="rId15" Type="http://schemas.openxmlformats.org/officeDocument/2006/relationships/image" Target="../media/image1.emf"/><Relationship Id="rId10" Type="http://schemas.openxmlformats.org/officeDocument/2006/relationships/tags" Target="../tags/tag68.xml"/><Relationship Id="rId4" Type="http://schemas.openxmlformats.org/officeDocument/2006/relationships/tags" Target="../tags/tag62.xml"/><Relationship Id="rId9" Type="http://schemas.openxmlformats.org/officeDocument/2006/relationships/tags" Target="../tags/tag67.xml"/><Relationship Id="rId14"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79.xml"/><Relationship Id="rId13" Type="http://schemas.openxmlformats.org/officeDocument/2006/relationships/tags" Target="../tags/tag84.xml"/><Relationship Id="rId18" Type="http://schemas.openxmlformats.org/officeDocument/2006/relationships/slideMaster" Target="../slideMasters/slideMaster1.xml"/><Relationship Id="rId3" Type="http://schemas.openxmlformats.org/officeDocument/2006/relationships/tags" Target="../tags/tag74.xml"/><Relationship Id="rId7" Type="http://schemas.openxmlformats.org/officeDocument/2006/relationships/tags" Target="../tags/tag78.xml"/><Relationship Id="rId12" Type="http://schemas.openxmlformats.org/officeDocument/2006/relationships/tags" Target="../tags/tag83.xml"/><Relationship Id="rId17" Type="http://schemas.openxmlformats.org/officeDocument/2006/relationships/tags" Target="../tags/tag88.xml"/><Relationship Id="rId2" Type="http://schemas.openxmlformats.org/officeDocument/2006/relationships/tags" Target="../tags/tag73.xml"/><Relationship Id="rId16" Type="http://schemas.openxmlformats.org/officeDocument/2006/relationships/tags" Target="../tags/tag87.xml"/><Relationship Id="rId1" Type="http://schemas.openxmlformats.org/officeDocument/2006/relationships/tags" Target="../tags/tag72.xml"/><Relationship Id="rId6" Type="http://schemas.openxmlformats.org/officeDocument/2006/relationships/tags" Target="../tags/tag77.xml"/><Relationship Id="rId11" Type="http://schemas.openxmlformats.org/officeDocument/2006/relationships/tags" Target="../tags/tag82.xml"/><Relationship Id="rId5" Type="http://schemas.openxmlformats.org/officeDocument/2006/relationships/tags" Target="../tags/tag76.xml"/><Relationship Id="rId15" Type="http://schemas.openxmlformats.org/officeDocument/2006/relationships/tags" Target="../tags/tag86.xml"/><Relationship Id="rId10" Type="http://schemas.openxmlformats.org/officeDocument/2006/relationships/tags" Target="../tags/tag81.xml"/><Relationship Id="rId19" Type="http://schemas.openxmlformats.org/officeDocument/2006/relationships/image" Target="../media/image1.emf"/><Relationship Id="rId4" Type="http://schemas.openxmlformats.org/officeDocument/2006/relationships/tags" Target="../tags/tag75.xml"/><Relationship Id="rId9" Type="http://schemas.openxmlformats.org/officeDocument/2006/relationships/tags" Target="../tags/tag80.xml"/><Relationship Id="rId14" Type="http://schemas.openxmlformats.org/officeDocument/2006/relationships/tags" Target="../tags/tag85.xml"/></Relationships>
</file>

<file path=ppt/slideLayouts/_rels/slideLayout12.xml.rels><?xml version="1.0" encoding="UTF-8" standalone="yes"?>
<Relationships xmlns="http://schemas.openxmlformats.org/package/2006/relationships"><Relationship Id="rId8" Type="http://schemas.openxmlformats.org/officeDocument/2006/relationships/tags" Target="../tags/tag96.xml"/><Relationship Id="rId13" Type="http://schemas.openxmlformats.org/officeDocument/2006/relationships/image" Target="../media/image1.emf"/><Relationship Id="rId3" Type="http://schemas.openxmlformats.org/officeDocument/2006/relationships/tags" Target="../tags/tag91.xml"/><Relationship Id="rId7" Type="http://schemas.openxmlformats.org/officeDocument/2006/relationships/tags" Target="../tags/tag95.xml"/><Relationship Id="rId12" Type="http://schemas.openxmlformats.org/officeDocument/2006/relationships/slideMaster" Target="../slideMasters/slideMaster1.xml"/><Relationship Id="rId2" Type="http://schemas.openxmlformats.org/officeDocument/2006/relationships/tags" Target="../tags/tag90.xml"/><Relationship Id="rId1" Type="http://schemas.openxmlformats.org/officeDocument/2006/relationships/tags" Target="../tags/tag89.xml"/><Relationship Id="rId6" Type="http://schemas.openxmlformats.org/officeDocument/2006/relationships/tags" Target="../tags/tag94.xml"/><Relationship Id="rId11" Type="http://schemas.openxmlformats.org/officeDocument/2006/relationships/tags" Target="../tags/tag99.xml"/><Relationship Id="rId5" Type="http://schemas.openxmlformats.org/officeDocument/2006/relationships/tags" Target="../tags/tag93.xml"/><Relationship Id="rId10" Type="http://schemas.openxmlformats.org/officeDocument/2006/relationships/tags" Target="../tags/tag98.xml"/><Relationship Id="rId4" Type="http://schemas.openxmlformats.org/officeDocument/2006/relationships/tags" Target="../tags/tag92.xml"/><Relationship Id="rId9" Type="http://schemas.openxmlformats.org/officeDocument/2006/relationships/tags" Target="../tags/tag97.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107.xml"/><Relationship Id="rId13" Type="http://schemas.openxmlformats.org/officeDocument/2006/relationships/image" Target="../media/image1.emf"/><Relationship Id="rId3" Type="http://schemas.openxmlformats.org/officeDocument/2006/relationships/tags" Target="../tags/tag102.xml"/><Relationship Id="rId7" Type="http://schemas.openxmlformats.org/officeDocument/2006/relationships/tags" Target="../tags/tag106.xml"/><Relationship Id="rId12" Type="http://schemas.openxmlformats.org/officeDocument/2006/relationships/slideMaster" Target="../slideMasters/slideMaster1.xml"/><Relationship Id="rId2" Type="http://schemas.openxmlformats.org/officeDocument/2006/relationships/tags" Target="../tags/tag101.xml"/><Relationship Id="rId1" Type="http://schemas.openxmlformats.org/officeDocument/2006/relationships/tags" Target="../tags/tag100.xml"/><Relationship Id="rId6" Type="http://schemas.openxmlformats.org/officeDocument/2006/relationships/tags" Target="../tags/tag105.xml"/><Relationship Id="rId11" Type="http://schemas.openxmlformats.org/officeDocument/2006/relationships/tags" Target="../tags/tag110.xml"/><Relationship Id="rId5" Type="http://schemas.openxmlformats.org/officeDocument/2006/relationships/tags" Target="../tags/tag104.xml"/><Relationship Id="rId10" Type="http://schemas.openxmlformats.org/officeDocument/2006/relationships/tags" Target="../tags/tag109.xml"/><Relationship Id="rId4" Type="http://schemas.openxmlformats.org/officeDocument/2006/relationships/tags" Target="../tags/tag103.xml"/><Relationship Id="rId9" Type="http://schemas.openxmlformats.org/officeDocument/2006/relationships/tags" Target="../tags/tag108.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118.xml"/><Relationship Id="rId13" Type="http://schemas.openxmlformats.org/officeDocument/2006/relationships/image" Target="../media/image1.emf"/><Relationship Id="rId3" Type="http://schemas.openxmlformats.org/officeDocument/2006/relationships/tags" Target="../tags/tag113.xml"/><Relationship Id="rId7" Type="http://schemas.openxmlformats.org/officeDocument/2006/relationships/tags" Target="../tags/tag117.xml"/><Relationship Id="rId12" Type="http://schemas.openxmlformats.org/officeDocument/2006/relationships/slideMaster" Target="../slideMasters/slideMaster1.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tags" Target="../tags/tag116.xml"/><Relationship Id="rId11" Type="http://schemas.openxmlformats.org/officeDocument/2006/relationships/tags" Target="../tags/tag121.xml"/><Relationship Id="rId5" Type="http://schemas.openxmlformats.org/officeDocument/2006/relationships/tags" Target="../tags/tag115.xml"/><Relationship Id="rId10" Type="http://schemas.openxmlformats.org/officeDocument/2006/relationships/tags" Target="../tags/tag120.xml"/><Relationship Id="rId4" Type="http://schemas.openxmlformats.org/officeDocument/2006/relationships/tags" Target="../tags/tag114.xml"/><Relationship Id="rId9" Type="http://schemas.openxmlformats.org/officeDocument/2006/relationships/tags" Target="../tags/tag119.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129.xml"/><Relationship Id="rId13" Type="http://schemas.openxmlformats.org/officeDocument/2006/relationships/tags" Target="../tags/tag134.xml"/><Relationship Id="rId18" Type="http://schemas.openxmlformats.org/officeDocument/2006/relationships/tags" Target="../tags/tag139.xml"/><Relationship Id="rId3" Type="http://schemas.openxmlformats.org/officeDocument/2006/relationships/tags" Target="../tags/tag124.xml"/><Relationship Id="rId21" Type="http://schemas.openxmlformats.org/officeDocument/2006/relationships/tags" Target="../tags/tag142.xml"/><Relationship Id="rId7" Type="http://schemas.openxmlformats.org/officeDocument/2006/relationships/tags" Target="../tags/tag128.xml"/><Relationship Id="rId12" Type="http://schemas.openxmlformats.org/officeDocument/2006/relationships/tags" Target="../tags/tag133.xml"/><Relationship Id="rId17" Type="http://schemas.openxmlformats.org/officeDocument/2006/relationships/tags" Target="../tags/tag138.xml"/><Relationship Id="rId2" Type="http://schemas.openxmlformats.org/officeDocument/2006/relationships/tags" Target="../tags/tag123.xml"/><Relationship Id="rId16" Type="http://schemas.openxmlformats.org/officeDocument/2006/relationships/tags" Target="../tags/tag137.xml"/><Relationship Id="rId20" Type="http://schemas.openxmlformats.org/officeDocument/2006/relationships/tags" Target="../tags/tag141.xml"/><Relationship Id="rId1" Type="http://schemas.openxmlformats.org/officeDocument/2006/relationships/tags" Target="../tags/tag122.xml"/><Relationship Id="rId6" Type="http://schemas.openxmlformats.org/officeDocument/2006/relationships/tags" Target="../tags/tag127.xml"/><Relationship Id="rId11" Type="http://schemas.openxmlformats.org/officeDocument/2006/relationships/tags" Target="../tags/tag132.xml"/><Relationship Id="rId5" Type="http://schemas.openxmlformats.org/officeDocument/2006/relationships/tags" Target="../tags/tag126.xml"/><Relationship Id="rId15" Type="http://schemas.openxmlformats.org/officeDocument/2006/relationships/tags" Target="../tags/tag136.xml"/><Relationship Id="rId23" Type="http://schemas.openxmlformats.org/officeDocument/2006/relationships/image" Target="../media/image1.emf"/><Relationship Id="rId10" Type="http://schemas.openxmlformats.org/officeDocument/2006/relationships/tags" Target="../tags/tag131.xml"/><Relationship Id="rId19" Type="http://schemas.openxmlformats.org/officeDocument/2006/relationships/tags" Target="../tags/tag140.xml"/><Relationship Id="rId4" Type="http://schemas.openxmlformats.org/officeDocument/2006/relationships/tags" Target="../tags/tag125.xml"/><Relationship Id="rId9" Type="http://schemas.openxmlformats.org/officeDocument/2006/relationships/tags" Target="../tags/tag130.xml"/><Relationship Id="rId14" Type="http://schemas.openxmlformats.org/officeDocument/2006/relationships/tags" Target="../tags/tag135.xml"/><Relationship Id="rId22"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8" Type="http://schemas.openxmlformats.org/officeDocument/2006/relationships/tags" Target="../tags/tag150.xml"/><Relationship Id="rId13" Type="http://schemas.openxmlformats.org/officeDocument/2006/relationships/tags" Target="../tags/tag155.xml"/><Relationship Id="rId3" Type="http://schemas.openxmlformats.org/officeDocument/2006/relationships/tags" Target="../tags/tag145.xml"/><Relationship Id="rId7" Type="http://schemas.openxmlformats.org/officeDocument/2006/relationships/tags" Target="../tags/tag149.xml"/><Relationship Id="rId12" Type="http://schemas.openxmlformats.org/officeDocument/2006/relationships/tags" Target="../tags/tag154.xml"/><Relationship Id="rId17" Type="http://schemas.openxmlformats.org/officeDocument/2006/relationships/image" Target="../media/image1.emf"/><Relationship Id="rId2" Type="http://schemas.openxmlformats.org/officeDocument/2006/relationships/tags" Target="../tags/tag144.xml"/><Relationship Id="rId16" Type="http://schemas.openxmlformats.org/officeDocument/2006/relationships/slideMaster" Target="../slideMasters/slideMaster1.xml"/><Relationship Id="rId1" Type="http://schemas.openxmlformats.org/officeDocument/2006/relationships/tags" Target="../tags/tag143.xml"/><Relationship Id="rId6" Type="http://schemas.openxmlformats.org/officeDocument/2006/relationships/tags" Target="../tags/tag148.xml"/><Relationship Id="rId11" Type="http://schemas.openxmlformats.org/officeDocument/2006/relationships/tags" Target="../tags/tag153.xml"/><Relationship Id="rId5" Type="http://schemas.openxmlformats.org/officeDocument/2006/relationships/tags" Target="../tags/tag147.xml"/><Relationship Id="rId15" Type="http://schemas.openxmlformats.org/officeDocument/2006/relationships/tags" Target="../tags/tag157.xml"/><Relationship Id="rId10" Type="http://schemas.openxmlformats.org/officeDocument/2006/relationships/tags" Target="../tags/tag152.xml"/><Relationship Id="rId4" Type="http://schemas.openxmlformats.org/officeDocument/2006/relationships/tags" Target="../tags/tag146.xml"/><Relationship Id="rId9" Type="http://schemas.openxmlformats.org/officeDocument/2006/relationships/tags" Target="../tags/tag151.xml"/><Relationship Id="rId14" Type="http://schemas.openxmlformats.org/officeDocument/2006/relationships/tags" Target="../tags/tag156.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165.xml"/><Relationship Id="rId13" Type="http://schemas.openxmlformats.org/officeDocument/2006/relationships/tags" Target="../tags/tag170.xml"/><Relationship Id="rId18" Type="http://schemas.openxmlformats.org/officeDocument/2006/relationships/slideMaster" Target="../slideMasters/slideMaster1.xml"/><Relationship Id="rId3" Type="http://schemas.openxmlformats.org/officeDocument/2006/relationships/tags" Target="../tags/tag160.xml"/><Relationship Id="rId7" Type="http://schemas.openxmlformats.org/officeDocument/2006/relationships/tags" Target="../tags/tag164.xml"/><Relationship Id="rId12" Type="http://schemas.openxmlformats.org/officeDocument/2006/relationships/tags" Target="../tags/tag169.xml"/><Relationship Id="rId17" Type="http://schemas.openxmlformats.org/officeDocument/2006/relationships/tags" Target="../tags/tag174.xml"/><Relationship Id="rId2" Type="http://schemas.openxmlformats.org/officeDocument/2006/relationships/tags" Target="../tags/tag159.xml"/><Relationship Id="rId16" Type="http://schemas.openxmlformats.org/officeDocument/2006/relationships/tags" Target="../tags/tag173.xml"/><Relationship Id="rId1" Type="http://schemas.openxmlformats.org/officeDocument/2006/relationships/tags" Target="../tags/tag158.xml"/><Relationship Id="rId6" Type="http://schemas.openxmlformats.org/officeDocument/2006/relationships/tags" Target="../tags/tag163.xml"/><Relationship Id="rId11" Type="http://schemas.openxmlformats.org/officeDocument/2006/relationships/tags" Target="../tags/tag168.xml"/><Relationship Id="rId5" Type="http://schemas.openxmlformats.org/officeDocument/2006/relationships/tags" Target="../tags/tag162.xml"/><Relationship Id="rId15" Type="http://schemas.openxmlformats.org/officeDocument/2006/relationships/tags" Target="../tags/tag172.xml"/><Relationship Id="rId10" Type="http://schemas.openxmlformats.org/officeDocument/2006/relationships/tags" Target="../tags/tag167.xml"/><Relationship Id="rId19" Type="http://schemas.openxmlformats.org/officeDocument/2006/relationships/image" Target="../media/image1.emf"/><Relationship Id="rId4" Type="http://schemas.openxmlformats.org/officeDocument/2006/relationships/tags" Target="../tags/tag161.xml"/><Relationship Id="rId9" Type="http://schemas.openxmlformats.org/officeDocument/2006/relationships/tags" Target="../tags/tag166.xml"/><Relationship Id="rId14" Type="http://schemas.openxmlformats.org/officeDocument/2006/relationships/tags" Target="../tags/tag171.xml"/></Relationships>
</file>

<file path=ppt/slideLayouts/_rels/slideLayout18.xml.rels><?xml version="1.0" encoding="UTF-8" standalone="yes"?>
<Relationships xmlns="http://schemas.openxmlformats.org/package/2006/relationships"><Relationship Id="rId8" Type="http://schemas.openxmlformats.org/officeDocument/2006/relationships/tags" Target="../tags/tag182.xml"/><Relationship Id="rId13" Type="http://schemas.openxmlformats.org/officeDocument/2006/relationships/tags" Target="../tags/tag187.xml"/><Relationship Id="rId3" Type="http://schemas.openxmlformats.org/officeDocument/2006/relationships/tags" Target="../tags/tag177.xml"/><Relationship Id="rId7" Type="http://schemas.openxmlformats.org/officeDocument/2006/relationships/tags" Target="../tags/tag181.xml"/><Relationship Id="rId12" Type="http://schemas.openxmlformats.org/officeDocument/2006/relationships/tags" Target="../tags/tag186.xml"/><Relationship Id="rId17" Type="http://schemas.openxmlformats.org/officeDocument/2006/relationships/image" Target="../media/image1.emf"/><Relationship Id="rId2" Type="http://schemas.openxmlformats.org/officeDocument/2006/relationships/tags" Target="../tags/tag176.xml"/><Relationship Id="rId16" Type="http://schemas.openxmlformats.org/officeDocument/2006/relationships/slideMaster" Target="../slideMasters/slideMaster1.xml"/><Relationship Id="rId1" Type="http://schemas.openxmlformats.org/officeDocument/2006/relationships/tags" Target="../tags/tag175.xml"/><Relationship Id="rId6" Type="http://schemas.openxmlformats.org/officeDocument/2006/relationships/tags" Target="../tags/tag180.xml"/><Relationship Id="rId11" Type="http://schemas.openxmlformats.org/officeDocument/2006/relationships/tags" Target="../tags/tag185.xml"/><Relationship Id="rId5" Type="http://schemas.openxmlformats.org/officeDocument/2006/relationships/tags" Target="../tags/tag179.xml"/><Relationship Id="rId15" Type="http://schemas.openxmlformats.org/officeDocument/2006/relationships/tags" Target="../tags/tag189.xml"/><Relationship Id="rId10" Type="http://schemas.openxmlformats.org/officeDocument/2006/relationships/tags" Target="../tags/tag184.xml"/><Relationship Id="rId4" Type="http://schemas.openxmlformats.org/officeDocument/2006/relationships/tags" Target="../tags/tag178.xml"/><Relationship Id="rId9" Type="http://schemas.openxmlformats.org/officeDocument/2006/relationships/tags" Target="../tags/tag183.xml"/><Relationship Id="rId14" Type="http://schemas.openxmlformats.org/officeDocument/2006/relationships/tags" Target="../tags/tag188.xml"/></Relationships>
</file>

<file path=ppt/slideLayouts/_rels/slideLayout19.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ags" Target="../tags/tag192.xml"/><Relationship Id="rId7" Type="http://schemas.openxmlformats.org/officeDocument/2006/relationships/slideMaster" Target="../slideMasters/slideMaster1.xml"/><Relationship Id="rId2" Type="http://schemas.openxmlformats.org/officeDocument/2006/relationships/tags" Target="../tags/tag191.xml"/><Relationship Id="rId1" Type="http://schemas.openxmlformats.org/officeDocument/2006/relationships/tags" Target="../tags/tag190.xml"/><Relationship Id="rId6" Type="http://schemas.openxmlformats.org/officeDocument/2006/relationships/tags" Target="../tags/tag195.xml"/><Relationship Id="rId5" Type="http://schemas.openxmlformats.org/officeDocument/2006/relationships/tags" Target="../tags/tag194.xml"/><Relationship Id="rId4" Type="http://schemas.openxmlformats.org/officeDocument/2006/relationships/tags" Target="../tags/tag193.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5" Type="http://schemas.openxmlformats.org/officeDocument/2006/relationships/image" Target="../media/image1.emf"/><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ags" Target="../tags/tag198.xml"/><Relationship Id="rId7" Type="http://schemas.openxmlformats.org/officeDocument/2006/relationships/slideMaster" Target="../slideMasters/slideMaster1.xml"/><Relationship Id="rId2" Type="http://schemas.openxmlformats.org/officeDocument/2006/relationships/tags" Target="../tags/tag197.xml"/><Relationship Id="rId1" Type="http://schemas.openxmlformats.org/officeDocument/2006/relationships/tags" Target="../tags/tag196.xml"/><Relationship Id="rId6" Type="http://schemas.openxmlformats.org/officeDocument/2006/relationships/tags" Target="../tags/tag201.xml"/><Relationship Id="rId5" Type="http://schemas.openxmlformats.org/officeDocument/2006/relationships/tags" Target="../tags/tag200.xml"/><Relationship Id="rId4" Type="http://schemas.openxmlformats.org/officeDocument/2006/relationships/tags" Target="../tags/tag199.xml"/></Relationships>
</file>

<file path=ppt/slideLayouts/_rels/slideLayout2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ags" Target="../tags/tag204.xml"/><Relationship Id="rId7" Type="http://schemas.openxmlformats.org/officeDocument/2006/relationships/slideMaster" Target="../slideMasters/slideMaster1.xml"/><Relationship Id="rId2" Type="http://schemas.openxmlformats.org/officeDocument/2006/relationships/tags" Target="../tags/tag203.xml"/><Relationship Id="rId1" Type="http://schemas.openxmlformats.org/officeDocument/2006/relationships/tags" Target="../tags/tag202.xml"/><Relationship Id="rId6" Type="http://schemas.openxmlformats.org/officeDocument/2006/relationships/tags" Target="../tags/tag207.xml"/><Relationship Id="rId5" Type="http://schemas.openxmlformats.org/officeDocument/2006/relationships/tags" Target="../tags/tag206.xml"/><Relationship Id="rId4" Type="http://schemas.openxmlformats.org/officeDocument/2006/relationships/tags" Target="../tags/tag205.xml"/></Relationships>
</file>

<file path=ppt/slideLayouts/_rels/slideLayout22.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ags" Target="../tags/tag210.xml"/><Relationship Id="rId7" Type="http://schemas.openxmlformats.org/officeDocument/2006/relationships/slideMaster" Target="../slideMasters/slideMaster1.xml"/><Relationship Id="rId2" Type="http://schemas.openxmlformats.org/officeDocument/2006/relationships/tags" Target="../tags/tag209.xml"/><Relationship Id="rId1" Type="http://schemas.openxmlformats.org/officeDocument/2006/relationships/tags" Target="../tags/tag208.xml"/><Relationship Id="rId6" Type="http://schemas.openxmlformats.org/officeDocument/2006/relationships/tags" Target="../tags/tag213.xml"/><Relationship Id="rId5" Type="http://schemas.openxmlformats.org/officeDocument/2006/relationships/tags" Target="../tags/tag212.xml"/><Relationship Id="rId4" Type="http://schemas.openxmlformats.org/officeDocument/2006/relationships/tags" Target="../tags/tag211.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221.xml"/><Relationship Id="rId3" Type="http://schemas.openxmlformats.org/officeDocument/2006/relationships/tags" Target="../tags/tag216.xml"/><Relationship Id="rId7" Type="http://schemas.openxmlformats.org/officeDocument/2006/relationships/tags" Target="../tags/tag220.xml"/><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tags" Target="../tags/tag219.xml"/><Relationship Id="rId5" Type="http://schemas.openxmlformats.org/officeDocument/2006/relationships/tags" Target="../tags/tag218.xml"/><Relationship Id="rId10" Type="http://schemas.openxmlformats.org/officeDocument/2006/relationships/image" Target="../media/image1.emf"/><Relationship Id="rId4" Type="http://schemas.openxmlformats.org/officeDocument/2006/relationships/tags" Target="../tags/tag217.xml"/><Relationship Id="rId9"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229.xml"/><Relationship Id="rId3" Type="http://schemas.openxmlformats.org/officeDocument/2006/relationships/tags" Target="../tags/tag224.xml"/><Relationship Id="rId7" Type="http://schemas.openxmlformats.org/officeDocument/2006/relationships/tags" Target="../tags/tag228.xml"/><Relationship Id="rId2" Type="http://schemas.openxmlformats.org/officeDocument/2006/relationships/tags" Target="../tags/tag223.xml"/><Relationship Id="rId1" Type="http://schemas.openxmlformats.org/officeDocument/2006/relationships/tags" Target="../tags/tag222.xml"/><Relationship Id="rId6" Type="http://schemas.openxmlformats.org/officeDocument/2006/relationships/tags" Target="../tags/tag227.xml"/><Relationship Id="rId5" Type="http://schemas.openxmlformats.org/officeDocument/2006/relationships/tags" Target="../tags/tag226.xml"/><Relationship Id="rId10" Type="http://schemas.openxmlformats.org/officeDocument/2006/relationships/image" Target="../media/image1.emf"/><Relationship Id="rId4" Type="http://schemas.openxmlformats.org/officeDocument/2006/relationships/tags" Target="../tags/tag225.xml"/><Relationship Id="rId9"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237.xml"/><Relationship Id="rId13" Type="http://schemas.openxmlformats.org/officeDocument/2006/relationships/slideMaster" Target="../slideMasters/slideMaster1.xml"/><Relationship Id="rId3" Type="http://schemas.openxmlformats.org/officeDocument/2006/relationships/tags" Target="../tags/tag232.xml"/><Relationship Id="rId7" Type="http://schemas.openxmlformats.org/officeDocument/2006/relationships/tags" Target="../tags/tag236.xml"/><Relationship Id="rId12" Type="http://schemas.openxmlformats.org/officeDocument/2006/relationships/tags" Target="../tags/tag241.xml"/><Relationship Id="rId2" Type="http://schemas.openxmlformats.org/officeDocument/2006/relationships/tags" Target="../tags/tag231.xml"/><Relationship Id="rId1" Type="http://schemas.openxmlformats.org/officeDocument/2006/relationships/tags" Target="../tags/tag230.xml"/><Relationship Id="rId6" Type="http://schemas.openxmlformats.org/officeDocument/2006/relationships/tags" Target="../tags/tag235.xml"/><Relationship Id="rId11" Type="http://schemas.openxmlformats.org/officeDocument/2006/relationships/tags" Target="../tags/tag240.xml"/><Relationship Id="rId5" Type="http://schemas.openxmlformats.org/officeDocument/2006/relationships/tags" Target="../tags/tag234.xml"/><Relationship Id="rId10" Type="http://schemas.openxmlformats.org/officeDocument/2006/relationships/tags" Target="../tags/tag239.xml"/><Relationship Id="rId4" Type="http://schemas.openxmlformats.org/officeDocument/2006/relationships/tags" Target="../tags/tag233.xml"/><Relationship Id="rId9" Type="http://schemas.openxmlformats.org/officeDocument/2006/relationships/tags" Target="../tags/tag238.xml"/><Relationship Id="rId14" Type="http://schemas.openxmlformats.org/officeDocument/2006/relationships/image" Target="../media/image1.emf"/></Relationships>
</file>

<file path=ppt/slideLayouts/_rels/slideLayout26.xml.rels><?xml version="1.0" encoding="UTF-8" standalone="yes"?>
<Relationships xmlns="http://schemas.openxmlformats.org/package/2006/relationships"><Relationship Id="rId8" Type="http://schemas.openxmlformats.org/officeDocument/2006/relationships/tags" Target="../tags/tag249.xml"/><Relationship Id="rId3" Type="http://schemas.openxmlformats.org/officeDocument/2006/relationships/tags" Target="../tags/tag244.xml"/><Relationship Id="rId7" Type="http://schemas.openxmlformats.org/officeDocument/2006/relationships/tags" Target="../tags/tag248.xml"/><Relationship Id="rId12" Type="http://schemas.openxmlformats.org/officeDocument/2006/relationships/image" Target="../media/image1.emf"/><Relationship Id="rId2" Type="http://schemas.openxmlformats.org/officeDocument/2006/relationships/tags" Target="../tags/tag243.xml"/><Relationship Id="rId1" Type="http://schemas.openxmlformats.org/officeDocument/2006/relationships/tags" Target="../tags/tag242.xml"/><Relationship Id="rId6" Type="http://schemas.openxmlformats.org/officeDocument/2006/relationships/tags" Target="../tags/tag247.xml"/><Relationship Id="rId11" Type="http://schemas.openxmlformats.org/officeDocument/2006/relationships/slideMaster" Target="../slideMasters/slideMaster1.xml"/><Relationship Id="rId5" Type="http://schemas.openxmlformats.org/officeDocument/2006/relationships/tags" Target="../tags/tag246.xml"/><Relationship Id="rId10" Type="http://schemas.openxmlformats.org/officeDocument/2006/relationships/tags" Target="../tags/tag251.xml"/><Relationship Id="rId4" Type="http://schemas.openxmlformats.org/officeDocument/2006/relationships/tags" Target="../tags/tag245.xml"/><Relationship Id="rId9" Type="http://schemas.openxmlformats.org/officeDocument/2006/relationships/tags" Target="../tags/tag250.xml"/></Relationships>
</file>

<file path=ppt/slideLayouts/_rels/slideLayout27.xml.rels><?xml version="1.0" encoding="UTF-8" standalone="yes"?>
<Relationships xmlns="http://schemas.openxmlformats.org/package/2006/relationships"><Relationship Id="rId8" Type="http://schemas.openxmlformats.org/officeDocument/2006/relationships/tags" Target="../tags/tag259.xml"/><Relationship Id="rId3" Type="http://schemas.openxmlformats.org/officeDocument/2006/relationships/tags" Target="../tags/tag254.xml"/><Relationship Id="rId7" Type="http://schemas.openxmlformats.org/officeDocument/2006/relationships/tags" Target="../tags/tag258.xml"/><Relationship Id="rId12" Type="http://schemas.openxmlformats.org/officeDocument/2006/relationships/image" Target="../media/image1.emf"/><Relationship Id="rId2" Type="http://schemas.openxmlformats.org/officeDocument/2006/relationships/tags" Target="../tags/tag253.xml"/><Relationship Id="rId1" Type="http://schemas.openxmlformats.org/officeDocument/2006/relationships/tags" Target="../tags/tag252.xml"/><Relationship Id="rId6" Type="http://schemas.openxmlformats.org/officeDocument/2006/relationships/tags" Target="../tags/tag257.xml"/><Relationship Id="rId11" Type="http://schemas.openxmlformats.org/officeDocument/2006/relationships/slideMaster" Target="../slideMasters/slideMaster1.xml"/><Relationship Id="rId5" Type="http://schemas.openxmlformats.org/officeDocument/2006/relationships/tags" Target="../tags/tag256.xml"/><Relationship Id="rId10" Type="http://schemas.openxmlformats.org/officeDocument/2006/relationships/tags" Target="../tags/tag261.xml"/><Relationship Id="rId4" Type="http://schemas.openxmlformats.org/officeDocument/2006/relationships/tags" Target="../tags/tag255.xml"/><Relationship Id="rId9" Type="http://schemas.openxmlformats.org/officeDocument/2006/relationships/tags" Target="../tags/tag260.xml"/></Relationships>
</file>

<file path=ppt/slideLayouts/_rels/slideLayout28.xml.rels><?xml version="1.0" encoding="UTF-8" standalone="yes"?>
<Relationships xmlns="http://schemas.openxmlformats.org/package/2006/relationships"><Relationship Id="rId8" Type="http://schemas.openxmlformats.org/officeDocument/2006/relationships/tags" Target="../tags/tag269.xml"/><Relationship Id="rId3" Type="http://schemas.openxmlformats.org/officeDocument/2006/relationships/tags" Target="../tags/tag264.xml"/><Relationship Id="rId7" Type="http://schemas.openxmlformats.org/officeDocument/2006/relationships/tags" Target="../tags/tag268.xml"/><Relationship Id="rId12" Type="http://schemas.openxmlformats.org/officeDocument/2006/relationships/image" Target="../media/image1.emf"/><Relationship Id="rId2" Type="http://schemas.openxmlformats.org/officeDocument/2006/relationships/tags" Target="../tags/tag263.xml"/><Relationship Id="rId1" Type="http://schemas.openxmlformats.org/officeDocument/2006/relationships/tags" Target="../tags/tag262.xml"/><Relationship Id="rId6" Type="http://schemas.openxmlformats.org/officeDocument/2006/relationships/tags" Target="../tags/tag267.xml"/><Relationship Id="rId11" Type="http://schemas.openxmlformats.org/officeDocument/2006/relationships/slideMaster" Target="../slideMasters/slideMaster1.xml"/><Relationship Id="rId5" Type="http://schemas.openxmlformats.org/officeDocument/2006/relationships/tags" Target="../tags/tag266.xml"/><Relationship Id="rId10" Type="http://schemas.openxmlformats.org/officeDocument/2006/relationships/tags" Target="../tags/tag271.xml"/><Relationship Id="rId4" Type="http://schemas.openxmlformats.org/officeDocument/2006/relationships/tags" Target="../tags/tag265.xml"/><Relationship Id="rId9" Type="http://schemas.openxmlformats.org/officeDocument/2006/relationships/tags" Target="../tags/tag270.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279.xml"/><Relationship Id="rId3" Type="http://schemas.openxmlformats.org/officeDocument/2006/relationships/tags" Target="../tags/tag274.xml"/><Relationship Id="rId7" Type="http://schemas.openxmlformats.org/officeDocument/2006/relationships/tags" Target="../tags/tag278.xml"/><Relationship Id="rId12" Type="http://schemas.openxmlformats.org/officeDocument/2006/relationships/image" Target="../media/image1.emf"/><Relationship Id="rId2" Type="http://schemas.openxmlformats.org/officeDocument/2006/relationships/tags" Target="../tags/tag273.xml"/><Relationship Id="rId1" Type="http://schemas.openxmlformats.org/officeDocument/2006/relationships/tags" Target="../tags/tag272.xml"/><Relationship Id="rId6" Type="http://schemas.openxmlformats.org/officeDocument/2006/relationships/tags" Target="../tags/tag277.xml"/><Relationship Id="rId11" Type="http://schemas.openxmlformats.org/officeDocument/2006/relationships/slideMaster" Target="../slideMasters/slideMaster1.xml"/><Relationship Id="rId5" Type="http://schemas.openxmlformats.org/officeDocument/2006/relationships/tags" Target="../tags/tag276.xml"/><Relationship Id="rId10" Type="http://schemas.openxmlformats.org/officeDocument/2006/relationships/tags" Target="../tags/tag281.xml"/><Relationship Id="rId4" Type="http://schemas.openxmlformats.org/officeDocument/2006/relationships/tags" Target="../tags/tag275.xml"/><Relationship Id="rId9" Type="http://schemas.openxmlformats.org/officeDocument/2006/relationships/tags" Target="../tags/tag280.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4.xml"/><Relationship Id="rId7" Type="http://schemas.openxmlformats.org/officeDocument/2006/relationships/image" Target="../media/image1.emf"/><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0.xml.rels><?xml version="1.0" encoding="UTF-8" standalone="yes"?>
<Relationships xmlns="http://schemas.openxmlformats.org/package/2006/relationships"><Relationship Id="rId8" Type="http://schemas.openxmlformats.org/officeDocument/2006/relationships/tags" Target="../tags/tag289.xml"/><Relationship Id="rId13" Type="http://schemas.openxmlformats.org/officeDocument/2006/relationships/tags" Target="../tags/tag294.xml"/><Relationship Id="rId3" Type="http://schemas.openxmlformats.org/officeDocument/2006/relationships/tags" Target="../tags/tag284.xml"/><Relationship Id="rId7" Type="http://schemas.openxmlformats.org/officeDocument/2006/relationships/tags" Target="../tags/tag288.xml"/><Relationship Id="rId12" Type="http://schemas.openxmlformats.org/officeDocument/2006/relationships/tags" Target="../tags/tag293.xml"/><Relationship Id="rId2" Type="http://schemas.openxmlformats.org/officeDocument/2006/relationships/tags" Target="../tags/tag283.xml"/><Relationship Id="rId16" Type="http://schemas.openxmlformats.org/officeDocument/2006/relationships/image" Target="../media/image1.emf"/><Relationship Id="rId1" Type="http://schemas.openxmlformats.org/officeDocument/2006/relationships/tags" Target="../tags/tag282.xml"/><Relationship Id="rId6" Type="http://schemas.openxmlformats.org/officeDocument/2006/relationships/tags" Target="../tags/tag287.xml"/><Relationship Id="rId11" Type="http://schemas.openxmlformats.org/officeDocument/2006/relationships/tags" Target="../tags/tag292.xml"/><Relationship Id="rId5" Type="http://schemas.openxmlformats.org/officeDocument/2006/relationships/tags" Target="../tags/tag286.xml"/><Relationship Id="rId15" Type="http://schemas.openxmlformats.org/officeDocument/2006/relationships/slideMaster" Target="../slideMasters/slideMaster1.xml"/><Relationship Id="rId10" Type="http://schemas.openxmlformats.org/officeDocument/2006/relationships/tags" Target="../tags/tag291.xml"/><Relationship Id="rId4" Type="http://schemas.openxmlformats.org/officeDocument/2006/relationships/tags" Target="../tags/tag285.xml"/><Relationship Id="rId9" Type="http://schemas.openxmlformats.org/officeDocument/2006/relationships/tags" Target="../tags/tag290.xml"/><Relationship Id="rId14" Type="http://schemas.openxmlformats.org/officeDocument/2006/relationships/tags" Target="../tags/tag295.xml"/></Relationships>
</file>

<file path=ppt/slideLayouts/_rels/slideLayout31.xml.rels><?xml version="1.0" encoding="UTF-8" standalone="yes"?>
<Relationships xmlns="http://schemas.openxmlformats.org/package/2006/relationships"><Relationship Id="rId8" Type="http://schemas.openxmlformats.org/officeDocument/2006/relationships/tags" Target="../tags/tag303.xml"/><Relationship Id="rId13" Type="http://schemas.openxmlformats.org/officeDocument/2006/relationships/tags" Target="../tags/tag308.xml"/><Relationship Id="rId18" Type="http://schemas.openxmlformats.org/officeDocument/2006/relationships/image" Target="../media/image1.emf"/><Relationship Id="rId3" Type="http://schemas.openxmlformats.org/officeDocument/2006/relationships/tags" Target="../tags/tag298.xml"/><Relationship Id="rId7" Type="http://schemas.openxmlformats.org/officeDocument/2006/relationships/tags" Target="../tags/tag302.xml"/><Relationship Id="rId12" Type="http://schemas.openxmlformats.org/officeDocument/2006/relationships/tags" Target="../tags/tag307.xml"/><Relationship Id="rId17" Type="http://schemas.openxmlformats.org/officeDocument/2006/relationships/slideMaster" Target="../slideMasters/slideMaster1.xml"/><Relationship Id="rId2" Type="http://schemas.openxmlformats.org/officeDocument/2006/relationships/tags" Target="../tags/tag297.xml"/><Relationship Id="rId16" Type="http://schemas.openxmlformats.org/officeDocument/2006/relationships/tags" Target="../tags/tag311.xml"/><Relationship Id="rId1" Type="http://schemas.openxmlformats.org/officeDocument/2006/relationships/tags" Target="../tags/tag296.xml"/><Relationship Id="rId6" Type="http://schemas.openxmlformats.org/officeDocument/2006/relationships/tags" Target="../tags/tag301.xml"/><Relationship Id="rId11" Type="http://schemas.openxmlformats.org/officeDocument/2006/relationships/tags" Target="../tags/tag306.xml"/><Relationship Id="rId5" Type="http://schemas.openxmlformats.org/officeDocument/2006/relationships/tags" Target="../tags/tag300.xml"/><Relationship Id="rId15" Type="http://schemas.openxmlformats.org/officeDocument/2006/relationships/tags" Target="../tags/tag310.xml"/><Relationship Id="rId10" Type="http://schemas.openxmlformats.org/officeDocument/2006/relationships/tags" Target="../tags/tag305.xml"/><Relationship Id="rId4" Type="http://schemas.openxmlformats.org/officeDocument/2006/relationships/tags" Target="../tags/tag299.xml"/><Relationship Id="rId9" Type="http://schemas.openxmlformats.org/officeDocument/2006/relationships/tags" Target="../tags/tag304.xml"/><Relationship Id="rId14" Type="http://schemas.openxmlformats.org/officeDocument/2006/relationships/tags" Target="../tags/tag309.xml"/></Relationships>
</file>

<file path=ppt/slideLayouts/_rels/slideLayout32.xml.rels><?xml version="1.0" encoding="UTF-8" standalone="yes"?>
<Relationships xmlns="http://schemas.openxmlformats.org/package/2006/relationships"><Relationship Id="rId8" Type="http://schemas.openxmlformats.org/officeDocument/2006/relationships/tags" Target="../tags/tag319.xml"/><Relationship Id="rId13" Type="http://schemas.openxmlformats.org/officeDocument/2006/relationships/tags" Target="../tags/tag324.xml"/><Relationship Id="rId18" Type="http://schemas.openxmlformats.org/officeDocument/2006/relationships/tags" Target="../tags/tag329.xml"/><Relationship Id="rId3" Type="http://schemas.openxmlformats.org/officeDocument/2006/relationships/tags" Target="../tags/tag314.xml"/><Relationship Id="rId21" Type="http://schemas.openxmlformats.org/officeDocument/2006/relationships/tags" Target="../tags/tag332.xml"/><Relationship Id="rId7" Type="http://schemas.openxmlformats.org/officeDocument/2006/relationships/tags" Target="../tags/tag318.xml"/><Relationship Id="rId12" Type="http://schemas.openxmlformats.org/officeDocument/2006/relationships/tags" Target="../tags/tag323.xml"/><Relationship Id="rId17" Type="http://schemas.openxmlformats.org/officeDocument/2006/relationships/tags" Target="../tags/tag328.xml"/><Relationship Id="rId2" Type="http://schemas.openxmlformats.org/officeDocument/2006/relationships/tags" Target="../tags/tag313.xml"/><Relationship Id="rId16" Type="http://schemas.openxmlformats.org/officeDocument/2006/relationships/tags" Target="../tags/tag327.xml"/><Relationship Id="rId20" Type="http://schemas.openxmlformats.org/officeDocument/2006/relationships/tags" Target="../tags/tag331.xml"/><Relationship Id="rId1" Type="http://schemas.openxmlformats.org/officeDocument/2006/relationships/tags" Target="../tags/tag312.xml"/><Relationship Id="rId6" Type="http://schemas.openxmlformats.org/officeDocument/2006/relationships/tags" Target="../tags/tag317.xml"/><Relationship Id="rId11" Type="http://schemas.openxmlformats.org/officeDocument/2006/relationships/tags" Target="../tags/tag322.xml"/><Relationship Id="rId24" Type="http://schemas.openxmlformats.org/officeDocument/2006/relationships/image" Target="../media/image1.emf"/><Relationship Id="rId5" Type="http://schemas.openxmlformats.org/officeDocument/2006/relationships/tags" Target="../tags/tag316.xml"/><Relationship Id="rId15" Type="http://schemas.openxmlformats.org/officeDocument/2006/relationships/tags" Target="../tags/tag326.xml"/><Relationship Id="rId23" Type="http://schemas.openxmlformats.org/officeDocument/2006/relationships/slideMaster" Target="../slideMasters/slideMaster1.xml"/><Relationship Id="rId10" Type="http://schemas.openxmlformats.org/officeDocument/2006/relationships/tags" Target="../tags/tag321.xml"/><Relationship Id="rId19" Type="http://schemas.openxmlformats.org/officeDocument/2006/relationships/tags" Target="../tags/tag330.xml"/><Relationship Id="rId4" Type="http://schemas.openxmlformats.org/officeDocument/2006/relationships/tags" Target="../tags/tag315.xml"/><Relationship Id="rId9" Type="http://schemas.openxmlformats.org/officeDocument/2006/relationships/tags" Target="../tags/tag320.xml"/><Relationship Id="rId14" Type="http://schemas.openxmlformats.org/officeDocument/2006/relationships/tags" Target="../tags/tag325.xml"/><Relationship Id="rId22" Type="http://schemas.openxmlformats.org/officeDocument/2006/relationships/tags" Target="../tags/tag333.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336.xml"/><Relationship Id="rId2" Type="http://schemas.openxmlformats.org/officeDocument/2006/relationships/tags" Target="../tags/tag335.xml"/><Relationship Id="rId1" Type="http://schemas.openxmlformats.org/officeDocument/2006/relationships/tags" Target="../tags/tag334.xml"/><Relationship Id="rId6" Type="http://schemas.openxmlformats.org/officeDocument/2006/relationships/image" Target="../media/image1.emf"/><Relationship Id="rId5" Type="http://schemas.openxmlformats.org/officeDocument/2006/relationships/slideMaster" Target="../slideMasters/slideMaster1.xml"/><Relationship Id="rId4" Type="http://schemas.openxmlformats.org/officeDocument/2006/relationships/tags" Target="../tags/tag337.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340.xml"/><Relationship Id="rId2" Type="http://schemas.openxmlformats.org/officeDocument/2006/relationships/tags" Target="../tags/tag339.xml"/><Relationship Id="rId1" Type="http://schemas.openxmlformats.org/officeDocument/2006/relationships/tags" Target="../tags/tag338.xml"/><Relationship Id="rId6" Type="http://schemas.openxmlformats.org/officeDocument/2006/relationships/image" Target="../media/image1.emf"/><Relationship Id="rId5" Type="http://schemas.openxmlformats.org/officeDocument/2006/relationships/slideMaster" Target="../slideMasters/slideMaster1.xml"/><Relationship Id="rId4" Type="http://schemas.openxmlformats.org/officeDocument/2006/relationships/tags" Target="../tags/tag341.xml"/></Relationships>
</file>

<file path=ppt/slideLayouts/_rels/slideLayout35.xml.rels><?xml version="1.0" encoding="UTF-8" standalone="yes"?>
<Relationships xmlns="http://schemas.openxmlformats.org/package/2006/relationships"><Relationship Id="rId8" Type="http://schemas.openxmlformats.org/officeDocument/2006/relationships/tags" Target="../tags/tag349.xml"/><Relationship Id="rId3" Type="http://schemas.openxmlformats.org/officeDocument/2006/relationships/tags" Target="../tags/tag344.xml"/><Relationship Id="rId7" Type="http://schemas.openxmlformats.org/officeDocument/2006/relationships/tags" Target="../tags/tag348.xml"/><Relationship Id="rId2" Type="http://schemas.openxmlformats.org/officeDocument/2006/relationships/tags" Target="../tags/tag343.xml"/><Relationship Id="rId1" Type="http://schemas.openxmlformats.org/officeDocument/2006/relationships/tags" Target="../tags/tag342.xml"/><Relationship Id="rId6" Type="http://schemas.openxmlformats.org/officeDocument/2006/relationships/tags" Target="../tags/tag347.xml"/><Relationship Id="rId5" Type="http://schemas.openxmlformats.org/officeDocument/2006/relationships/tags" Target="../tags/tag346.xml"/><Relationship Id="rId10" Type="http://schemas.openxmlformats.org/officeDocument/2006/relationships/image" Target="../media/image1.emf"/><Relationship Id="rId4" Type="http://schemas.openxmlformats.org/officeDocument/2006/relationships/tags" Target="../tags/tag345.xml"/><Relationship Id="rId9"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tags" Target="../tags/tag352.xml"/><Relationship Id="rId2" Type="http://schemas.openxmlformats.org/officeDocument/2006/relationships/tags" Target="../tags/tag351.xml"/><Relationship Id="rId1" Type="http://schemas.openxmlformats.org/officeDocument/2006/relationships/tags" Target="../tags/tag350.xml"/><Relationship Id="rId6" Type="http://schemas.openxmlformats.org/officeDocument/2006/relationships/image" Target="../media/image1.emf"/><Relationship Id="rId5" Type="http://schemas.openxmlformats.org/officeDocument/2006/relationships/slideMaster" Target="../slideMasters/slideMaster1.xml"/><Relationship Id="rId4" Type="http://schemas.openxmlformats.org/officeDocument/2006/relationships/tags" Target="../tags/tag353.xml"/></Relationships>
</file>

<file path=ppt/slideLayouts/_rels/slideLayout3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54.xml"/></Relationships>
</file>

<file path=ppt/slideLayouts/_rels/slideLayout38.xml.rels><?xml version="1.0" encoding="UTF-8" standalone="yes"?>
<Relationships xmlns="http://schemas.openxmlformats.org/package/2006/relationships"><Relationship Id="rId3" Type="http://schemas.openxmlformats.org/officeDocument/2006/relationships/tags" Target="../tags/tag357.xml"/><Relationship Id="rId2" Type="http://schemas.openxmlformats.org/officeDocument/2006/relationships/tags" Target="../tags/tag356.xml"/><Relationship Id="rId1" Type="http://schemas.openxmlformats.org/officeDocument/2006/relationships/tags" Target="../tags/tag355.xml"/><Relationship Id="rId5" Type="http://schemas.openxmlformats.org/officeDocument/2006/relationships/image" Target="../media/image1.emf"/><Relationship Id="rId4"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3" Type="http://schemas.openxmlformats.org/officeDocument/2006/relationships/tags" Target="../tags/tag360.xml"/><Relationship Id="rId2" Type="http://schemas.openxmlformats.org/officeDocument/2006/relationships/tags" Target="../tags/tag359.xml"/><Relationship Id="rId1" Type="http://schemas.openxmlformats.org/officeDocument/2006/relationships/tags" Target="../tags/tag358.xml"/><Relationship Id="rId6" Type="http://schemas.openxmlformats.org/officeDocument/2006/relationships/image" Target="../media/image1.emf"/><Relationship Id="rId5" Type="http://schemas.openxmlformats.org/officeDocument/2006/relationships/slideMaster" Target="../slideMasters/slideMaster1.xml"/><Relationship Id="rId4" Type="http://schemas.openxmlformats.org/officeDocument/2006/relationships/tags" Target="../tags/tag361.xml"/></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ags" Target="../tags/tag19.xml"/><Relationship Id="rId7"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image" Target="../media/image1.emf"/><Relationship Id="rId5" Type="http://schemas.openxmlformats.org/officeDocument/2006/relationships/slideMaster" Target="../slideMasters/slideMaster1.xml"/><Relationship Id="rId4" Type="http://schemas.openxmlformats.org/officeDocument/2006/relationships/tags" Target="../tags/tag26.xml"/></Relationships>
</file>

<file path=ppt/slideLayouts/_rels/slideLayout6.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29.xml"/><Relationship Id="rId7" Type="http://schemas.openxmlformats.org/officeDocument/2006/relationships/tags" Target="../tags/tag33.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tags" Target="../tags/tag32.xml"/><Relationship Id="rId5" Type="http://schemas.openxmlformats.org/officeDocument/2006/relationships/tags" Target="../tags/tag31.xml"/><Relationship Id="rId4" Type="http://schemas.openxmlformats.org/officeDocument/2006/relationships/tags" Target="../tags/tag30.xml"/><Relationship Id="rId9"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36.xml"/><Relationship Id="rId7" Type="http://schemas.openxmlformats.org/officeDocument/2006/relationships/tags" Target="../tags/tag40.xml"/><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tags" Target="../tags/tag39.xml"/><Relationship Id="rId5" Type="http://schemas.openxmlformats.org/officeDocument/2006/relationships/tags" Target="../tags/tag38.xml"/><Relationship Id="rId4" Type="http://schemas.openxmlformats.org/officeDocument/2006/relationships/tags" Target="../tags/tag37.xml"/><Relationship Id="rId9" Type="http://schemas.openxmlformats.org/officeDocument/2006/relationships/image" Target="../media/image1.emf"/></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8.xml"/><Relationship Id="rId3" Type="http://schemas.openxmlformats.org/officeDocument/2006/relationships/tags" Target="../tags/tag43.xml"/><Relationship Id="rId7" Type="http://schemas.openxmlformats.org/officeDocument/2006/relationships/tags" Target="../tags/tag47.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tags" Target="../tags/tag46.xml"/><Relationship Id="rId11" Type="http://schemas.openxmlformats.org/officeDocument/2006/relationships/image" Target="../media/image1.emf"/><Relationship Id="rId5" Type="http://schemas.openxmlformats.org/officeDocument/2006/relationships/tags" Target="../tags/tag45.xml"/><Relationship Id="rId10" Type="http://schemas.openxmlformats.org/officeDocument/2006/relationships/slideMaster" Target="../slideMasters/slideMaster1.xml"/><Relationship Id="rId4" Type="http://schemas.openxmlformats.org/officeDocument/2006/relationships/tags" Target="../tags/tag44.xml"/><Relationship Id="rId9" Type="http://schemas.openxmlformats.org/officeDocument/2006/relationships/tags" Target="../tags/tag49.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7.xml"/><Relationship Id="rId3" Type="http://schemas.openxmlformats.org/officeDocument/2006/relationships/tags" Target="../tags/tag52.xml"/><Relationship Id="rId7" Type="http://schemas.openxmlformats.org/officeDocument/2006/relationships/tags" Target="../tags/tag56.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tags" Target="../tags/tag55.xml"/><Relationship Id="rId11" Type="http://schemas.openxmlformats.org/officeDocument/2006/relationships/image" Target="../media/image1.emf"/><Relationship Id="rId5" Type="http://schemas.openxmlformats.org/officeDocument/2006/relationships/tags" Target="../tags/tag54.xml"/><Relationship Id="rId10" Type="http://schemas.openxmlformats.org/officeDocument/2006/relationships/slideMaster" Target="../slideMasters/slideMaster1.xml"/><Relationship Id="rId4" Type="http://schemas.openxmlformats.org/officeDocument/2006/relationships/tags" Target="../tags/tag53.xml"/><Relationship Id="rId9" Type="http://schemas.openxmlformats.org/officeDocument/2006/relationships/tags" Target="../tags/tag58.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age">
    <p:spTree>
      <p:nvGrpSpPr>
        <p:cNvPr id="1" name=""/>
        <p:cNvGrpSpPr/>
        <p:nvPr/>
      </p:nvGrpSpPr>
      <p:grpSpPr>
        <a:xfrm>
          <a:off x="0" y="0"/>
          <a:ext cx="0" cy="0"/>
          <a:chOff x="0" y="0"/>
          <a:chExt cx="0" cy="0"/>
        </a:xfrm>
      </p:grpSpPr>
      <p:sp>
        <p:nvSpPr>
          <p:cNvPr id="6" name="CREATE DATE"/>
          <p:cNvSpPr>
            <a:spLocks noGrp="1"/>
          </p:cNvSpPr>
          <p:nvPr>
            <p:ph type="body" sz="quarter" idx="10" hasCustomPrompt="1"/>
            <p:custDataLst>
              <p:tags r:id="rId1"/>
            </p:custDataLst>
          </p:nvPr>
        </p:nvSpPr>
        <p:spPr>
          <a:xfrm>
            <a:off x="420624" y="7063200"/>
            <a:ext cx="3575304" cy="246221"/>
          </a:xfrm>
        </p:spPr>
        <p:txBody>
          <a:bodyPr lIns="0" tIns="0" rIns="0" bIns="0">
            <a:spAutoFit/>
          </a:bodyPr>
          <a:lstStyle>
            <a:lvl1pPr>
              <a:spcBef>
                <a:spcPts val="0"/>
              </a:spcBef>
              <a:defRPr sz="1200"/>
            </a:lvl1pPr>
            <a:lvl2pPr>
              <a:defRPr sz="1600"/>
            </a:lvl2pPr>
            <a:lvl3pPr>
              <a:defRPr sz="1600"/>
            </a:lvl3pPr>
            <a:lvl4pPr>
              <a:defRPr sz="1600"/>
            </a:lvl4pPr>
            <a:lvl5pPr>
              <a:defRPr sz="1600"/>
            </a:lvl5pPr>
          </a:lstStyle>
          <a:p>
            <a:pPr lvl="0"/>
            <a:r>
              <a:rPr lang="en-GB" sz="1600" b="0" dirty="0"/>
              <a:t>&lt;&lt;COVER PAGE DATE&gt;&gt;</a:t>
            </a:r>
          </a:p>
        </p:txBody>
      </p:sp>
      <p:sp>
        <p:nvSpPr>
          <p:cNvPr id="3" name="PRESENTATION INFOLINE"/>
          <p:cNvSpPr>
            <a:spLocks noGrp="1"/>
          </p:cNvSpPr>
          <p:nvPr>
            <p:ph type="subTitle" idx="1" hasCustomPrompt="1"/>
            <p:custDataLst>
              <p:tags r:id="rId2"/>
            </p:custDataLst>
          </p:nvPr>
        </p:nvSpPr>
        <p:spPr>
          <a:xfrm>
            <a:off x="420624" y="3474720"/>
            <a:ext cx="8202168" cy="301752"/>
          </a:xfrm>
          <a:prstGeom prst="rect">
            <a:avLst/>
          </a:prstGeom>
        </p:spPr>
        <p:txBody>
          <a:bodyPr lIns="0" tIns="0" rIns="0" bIns="0" anchor="t" anchorCtr="0">
            <a:noAutofit/>
          </a:bodyPr>
          <a:lstStyle>
            <a:lvl1pPr marL="0" indent="0" algn="l">
              <a:lnSpc>
                <a:spcPts val="2200"/>
              </a:lnSpc>
              <a:spcBef>
                <a:spcPts val="0"/>
              </a:spcBef>
              <a:spcAft>
                <a:spcPts val="2200"/>
              </a:spcAft>
              <a:buNone/>
              <a:defRPr sz="2000" i="0" baseline="0">
                <a:solidFill>
                  <a:schemeClr val="tx1"/>
                </a:solidFill>
                <a:latin typeface="UBSHeadline"/>
                <a:ea typeface="Arial Unicode MS" pitchFamily="34" charset="-128"/>
              </a:defRPr>
            </a:lvl1pPr>
            <a:lvl2pPr marL="502753" indent="0" algn="ctr">
              <a:buNone/>
              <a:defRPr>
                <a:solidFill>
                  <a:schemeClr val="tx1">
                    <a:tint val="75000"/>
                  </a:schemeClr>
                </a:solidFill>
              </a:defRPr>
            </a:lvl2pPr>
            <a:lvl3pPr marL="1005505" indent="0" algn="ctr">
              <a:buNone/>
              <a:defRPr>
                <a:solidFill>
                  <a:schemeClr val="tx1">
                    <a:tint val="75000"/>
                  </a:schemeClr>
                </a:solidFill>
              </a:defRPr>
            </a:lvl3pPr>
            <a:lvl4pPr marL="1508257" indent="0" algn="ctr">
              <a:buNone/>
              <a:defRPr>
                <a:solidFill>
                  <a:schemeClr val="tx1">
                    <a:tint val="75000"/>
                  </a:schemeClr>
                </a:solidFill>
              </a:defRPr>
            </a:lvl4pPr>
            <a:lvl5pPr marL="2011009" indent="0" algn="ctr">
              <a:buNone/>
              <a:defRPr>
                <a:solidFill>
                  <a:schemeClr val="tx1">
                    <a:tint val="75000"/>
                  </a:schemeClr>
                </a:solidFill>
              </a:defRPr>
            </a:lvl5pPr>
            <a:lvl6pPr marL="2513761" indent="0" algn="ctr">
              <a:buNone/>
              <a:defRPr>
                <a:solidFill>
                  <a:schemeClr val="tx1">
                    <a:tint val="75000"/>
                  </a:schemeClr>
                </a:solidFill>
              </a:defRPr>
            </a:lvl6pPr>
            <a:lvl7pPr marL="3016512" indent="0" algn="ctr">
              <a:buNone/>
              <a:defRPr>
                <a:solidFill>
                  <a:schemeClr val="tx1">
                    <a:tint val="75000"/>
                  </a:schemeClr>
                </a:solidFill>
              </a:defRPr>
            </a:lvl7pPr>
            <a:lvl8pPr marL="3519265" indent="0" algn="ctr">
              <a:buNone/>
              <a:defRPr>
                <a:solidFill>
                  <a:schemeClr val="tx1">
                    <a:tint val="75000"/>
                  </a:schemeClr>
                </a:solidFill>
              </a:defRPr>
            </a:lvl8pPr>
            <a:lvl9pPr marL="4022016" indent="0" algn="ctr">
              <a:buNone/>
              <a:defRPr>
                <a:solidFill>
                  <a:schemeClr val="tx1">
                    <a:tint val="75000"/>
                  </a:schemeClr>
                </a:solidFill>
              </a:defRPr>
            </a:lvl9pPr>
          </a:lstStyle>
          <a:p>
            <a:r>
              <a:rPr lang="en-GB" dirty="0"/>
              <a:t>&lt;&lt;Presentation subtitle / info line&gt;&gt;</a:t>
            </a:r>
          </a:p>
        </p:txBody>
      </p:sp>
      <p:sp>
        <p:nvSpPr>
          <p:cNvPr id="2" name="PRESENTATION TITLE"/>
          <p:cNvSpPr>
            <a:spLocks noGrp="1"/>
          </p:cNvSpPr>
          <p:nvPr>
            <p:ph type="ctrTitle" hasCustomPrompt="1"/>
            <p:custDataLst>
              <p:tags r:id="rId3"/>
            </p:custDataLst>
          </p:nvPr>
        </p:nvSpPr>
        <p:spPr>
          <a:xfrm>
            <a:off x="420624" y="2176272"/>
            <a:ext cx="8202168" cy="941832"/>
          </a:xfrm>
        </p:spPr>
        <p:txBody>
          <a:bodyPr lIns="0" tIns="36576" rIns="0" bIns="36576" anchor="b" anchorCtr="0">
            <a:noAutofit/>
          </a:bodyPr>
          <a:lstStyle>
            <a:lvl1pPr>
              <a:lnSpc>
                <a:spcPts val="4200"/>
              </a:lnSpc>
              <a:spcAft>
                <a:spcPts val="4200"/>
              </a:spcAft>
              <a:defRPr sz="4000" baseline="0">
                <a:solidFill>
                  <a:schemeClr val="tx1"/>
                </a:solidFill>
                <a:latin typeface="Frutiger 45 Light"/>
                <a:ea typeface="Arial Unicode MS" pitchFamily="34" charset="-128"/>
              </a:defRPr>
            </a:lvl1pPr>
          </a:lstStyle>
          <a:p>
            <a:r>
              <a:rPr lang="en-GB" dirty="0"/>
              <a:t>&lt;&lt;Presentation title&gt;&gt;</a:t>
            </a:r>
          </a:p>
        </p:txBody>
      </p:sp>
      <p:sp>
        <p:nvSpPr>
          <p:cNvPr id="7" name="PRESENTATION AUTHOR"/>
          <p:cNvSpPr>
            <a:spLocks noGrp="1"/>
          </p:cNvSpPr>
          <p:nvPr>
            <p:ph type="body" sz="quarter" idx="11" hasCustomPrompt="1"/>
            <p:custDataLst>
              <p:tags r:id="rId4"/>
            </p:custDataLst>
          </p:nvPr>
        </p:nvSpPr>
        <p:spPr>
          <a:xfrm>
            <a:off x="420624" y="4352544"/>
            <a:ext cx="4535424" cy="274320"/>
          </a:xfrm>
        </p:spPr>
        <p:txBody>
          <a:bodyPr lIns="0" tIns="0" rIns="0" bIns="0" anchor="b" anchorCtr="0"/>
          <a:lstStyle>
            <a:lvl1pPr>
              <a:spcAft>
                <a:spcPts val="1800"/>
              </a:spcAft>
              <a:defRPr sz="1600" baseline="0">
                <a:latin typeface="Frutiger 45 Light"/>
              </a:defRPr>
            </a:lvl1pPr>
          </a:lstStyle>
          <a:p>
            <a:pPr lvl="0"/>
            <a:r>
              <a:rPr lang="en-GB" dirty="0"/>
              <a:t>&lt;&lt;Presenter / Author&gt;&gt;</a:t>
            </a:r>
          </a:p>
        </p:txBody>
      </p:sp>
      <p:sp>
        <p:nvSpPr>
          <p:cNvPr id="9" name="PRESENTATION AUTHOR FUNCTION"/>
          <p:cNvSpPr>
            <a:spLocks noGrp="1"/>
          </p:cNvSpPr>
          <p:nvPr>
            <p:ph type="body" sz="quarter" idx="12" hasCustomPrompt="1"/>
            <p:custDataLst>
              <p:tags r:id="rId5"/>
            </p:custDataLst>
          </p:nvPr>
        </p:nvSpPr>
        <p:spPr>
          <a:xfrm>
            <a:off x="420624" y="4599432"/>
            <a:ext cx="4535424" cy="274320"/>
          </a:xfrm>
        </p:spPr>
        <p:txBody>
          <a:bodyPr lIns="0" tIns="0" rIns="0" bIns="0" anchor="b" anchorCtr="0"/>
          <a:lstStyle>
            <a:lvl1pPr>
              <a:spcAft>
                <a:spcPts val="1800"/>
              </a:spcAft>
              <a:defRPr sz="1600" baseline="0">
                <a:latin typeface="Frutiger 45 Light"/>
              </a:defRPr>
            </a:lvl1pPr>
          </a:lstStyle>
          <a:p>
            <a:pPr lvl="0"/>
            <a:r>
              <a:rPr lang="en-GB" dirty="0"/>
              <a:t>&lt;&lt;Presenter / Author function&gt;&gt;</a:t>
            </a:r>
          </a:p>
        </p:txBody>
      </p:sp>
      <p:sp>
        <p:nvSpPr>
          <p:cNvPr id="4" name="DraftStamp" hidden="1"/>
          <p:cNvSpPr txBox="1"/>
          <p:nvPr userDrawn="1">
            <p:custDataLst>
              <p:tags r:id="rId6"/>
            </p:custDataLst>
          </p:nvPr>
        </p:nvSpPr>
        <p:spPr>
          <a:xfrm>
            <a:off x="7772400" y="9017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5" name="Picture 4"/>
          <p:cNvPicPr>
            <a:picLocks noChangeAspect="1"/>
          </p:cNvPicPr>
          <p:nvPr userDrawn="1">
            <p:custDataLst>
              <p:tags r:id="rId7"/>
            </p:custDataLst>
          </p:nvPr>
        </p:nvPicPr>
        <p:blipFill>
          <a:blip r:embed="rId9" cstate="print">
            <a:extLst>
              <a:ext uri="{28A0092B-C50C-407E-A947-70E740481C1C}">
                <a14:useLocalDpi xmlns:a14="http://schemas.microsoft.com/office/drawing/2010/main" val="0"/>
              </a:ext>
            </a:extLst>
          </a:blip>
          <a:stretch>
            <a:fillRect/>
          </a:stretch>
        </p:blipFill>
        <p:spPr>
          <a:xfrm>
            <a:off x="429768" y="566928"/>
            <a:ext cx="1108260" cy="40504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Large_Standard_2x2">
    <p:spTree>
      <p:nvGrpSpPr>
        <p:cNvPr id="1" name=""/>
        <p:cNvGrpSpPr/>
        <p:nvPr/>
      </p:nvGrpSpPr>
      <p:grpSpPr>
        <a:xfrm>
          <a:off x="0" y="0"/>
          <a:ext cx="0" cy="0"/>
          <a:chOff x="0" y="0"/>
          <a:chExt cx="0" cy="0"/>
        </a:xfrm>
      </p:grpSpPr>
      <p:sp>
        <p:nvSpPr>
          <p:cNvPr id="17"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22" name="LAYOUT BODY"/>
          <p:cNvSpPr>
            <a:spLocks noGrp="1"/>
          </p:cNvSpPr>
          <p:nvPr>
            <p:ph sz="quarter" idx="30"/>
            <p:custDataLst>
              <p:tags r:id="rId1"/>
            </p:custDataLst>
          </p:nvPr>
        </p:nvSpPr>
        <p:spPr>
          <a:xfrm>
            <a:off x="6245352" y="4361688"/>
            <a:ext cx="334670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2" name="LAYOUT HEADER"/>
          <p:cNvSpPr>
            <a:spLocks noGrp="1"/>
          </p:cNvSpPr>
          <p:nvPr>
            <p:ph type="body" idx="22" hasCustomPrompt="1"/>
            <p:custDataLst>
              <p:tags r:id="rId2"/>
            </p:custDataLst>
          </p:nvPr>
        </p:nvSpPr>
        <p:spPr>
          <a:xfrm>
            <a:off x="6245352" y="3998563"/>
            <a:ext cx="3346704" cy="371253"/>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1" name="LAYOUT BODY"/>
          <p:cNvSpPr>
            <a:spLocks noGrp="1"/>
          </p:cNvSpPr>
          <p:nvPr>
            <p:ph sz="quarter" idx="29"/>
            <p:custDataLst>
              <p:tags r:id="rId3"/>
            </p:custDataLst>
          </p:nvPr>
        </p:nvSpPr>
        <p:spPr>
          <a:xfrm>
            <a:off x="2658173" y="4361688"/>
            <a:ext cx="334670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8" name="LAYOUT HEADER"/>
          <p:cNvSpPr>
            <a:spLocks noGrp="1"/>
          </p:cNvSpPr>
          <p:nvPr>
            <p:ph type="body" idx="18" hasCustomPrompt="1"/>
            <p:custDataLst>
              <p:tags r:id="rId4"/>
            </p:custDataLst>
          </p:nvPr>
        </p:nvSpPr>
        <p:spPr>
          <a:xfrm>
            <a:off x="2658173" y="4014216"/>
            <a:ext cx="334670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0" name="LAYOUT BODY"/>
          <p:cNvSpPr>
            <a:spLocks noGrp="1"/>
          </p:cNvSpPr>
          <p:nvPr>
            <p:ph sz="quarter" idx="28"/>
            <p:custDataLst>
              <p:tags r:id="rId5"/>
            </p:custDataLst>
          </p:nvPr>
        </p:nvSpPr>
        <p:spPr>
          <a:xfrm>
            <a:off x="6245352" y="1993392"/>
            <a:ext cx="334670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0" name="LAYOUT HEADER"/>
          <p:cNvSpPr>
            <a:spLocks noGrp="1"/>
          </p:cNvSpPr>
          <p:nvPr>
            <p:ph type="body" idx="20" hasCustomPrompt="1"/>
            <p:custDataLst>
              <p:tags r:id="rId6"/>
            </p:custDataLst>
          </p:nvPr>
        </p:nvSpPr>
        <p:spPr>
          <a:xfrm>
            <a:off x="6245352" y="1636776"/>
            <a:ext cx="334670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9" name="LAYOUT BODY"/>
          <p:cNvSpPr>
            <a:spLocks noGrp="1"/>
          </p:cNvSpPr>
          <p:nvPr>
            <p:ph sz="quarter" idx="12"/>
            <p:custDataLst>
              <p:tags r:id="rId7"/>
            </p:custDataLst>
          </p:nvPr>
        </p:nvSpPr>
        <p:spPr>
          <a:xfrm>
            <a:off x="2658173" y="1993392"/>
            <a:ext cx="334670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6" name="LAYOUT HEADER"/>
          <p:cNvSpPr>
            <a:spLocks noGrp="1"/>
          </p:cNvSpPr>
          <p:nvPr>
            <p:ph type="body" idx="16" hasCustomPrompt="1"/>
            <p:custDataLst>
              <p:tags r:id="rId8"/>
            </p:custDataLst>
          </p:nvPr>
        </p:nvSpPr>
        <p:spPr>
          <a:xfrm>
            <a:off x="2658173" y="1636776"/>
            <a:ext cx="334670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8" name="MESSAGE CONCLUSION"/>
          <p:cNvSpPr>
            <a:spLocks noGrp="1"/>
          </p:cNvSpPr>
          <p:nvPr>
            <p:ph type="body" sz="quarter" idx="27" hasCustomPrompt="1"/>
            <p:custDataLst>
              <p:tags r:id="rId9"/>
            </p:custDataLst>
          </p:nvPr>
        </p:nvSpPr>
        <p:spPr>
          <a:xfrm>
            <a:off x="420624" y="1636776"/>
            <a:ext cx="1975104" cy="4791456"/>
          </a:xfrm>
          <a:prstGeom prst="rect">
            <a:avLst/>
          </a:prstGeom>
        </p:spPr>
        <p:txBody>
          <a:bodyPr lIns="0" tIns="0" rIns="0" bIns="0">
            <a:noAutofit/>
          </a:bodyPr>
          <a:lstStyle>
            <a:lvl1pPr marL="0" indent="0">
              <a:lnSpc>
                <a:spcPct val="100000"/>
              </a:lnSpc>
              <a:spcBef>
                <a:spcPts val="900"/>
              </a:spcBef>
              <a:buFont typeface="Arial" pitchFamily="34" charset="0"/>
              <a:buNone/>
              <a:defRPr sz="1400" b="0">
                <a:solidFill>
                  <a:schemeClr val="tx1"/>
                </a:solidFill>
                <a:latin typeface="UBSHeadline"/>
              </a:defRPr>
            </a:lvl1pPr>
            <a:lvl2pPr marL="0" indent="0">
              <a:spcBef>
                <a:spcPts val="900"/>
              </a:spcBef>
              <a:buNone/>
              <a:defRPr sz="1400" b="0">
                <a:solidFill>
                  <a:schemeClr val="tx2"/>
                </a:solidFill>
                <a:latin typeface="UBSHeadline"/>
              </a:defRPr>
            </a:lvl2pPr>
            <a:lvl3pPr>
              <a:buFont typeface="Symbol" pitchFamily="18" charset="2"/>
              <a:buChar char="·"/>
              <a:defRPr baseline="0">
                <a:latin typeface="UBSHeadline"/>
              </a:defRPr>
            </a:lvl3pPr>
            <a:lvl4pPr marL="457200" indent="-222250">
              <a:buSzPct val="84000"/>
              <a:buFont typeface="Times New Roman" pitchFamily="18" charset="0"/>
              <a:buChar char="–"/>
              <a:defRPr>
                <a:latin typeface="UBSHeadline"/>
              </a:defRPr>
            </a:lvl4pPr>
            <a:lvl5pPr>
              <a:buFont typeface="Times New Roman" pitchFamily="18" charset="0"/>
              <a:buChar char="–"/>
              <a:defRPr>
                <a:latin typeface="UBSHeadline"/>
              </a:defRPr>
            </a:lvl5pPr>
            <a:lvl6pPr>
              <a:defRPr>
                <a:latin typeface="UBSHeadline"/>
              </a:defRPr>
            </a:lvl6pPr>
            <a:lvl7pPr>
              <a:defRPr>
                <a:latin typeface="UBSHeadline"/>
              </a:defRPr>
            </a:lvl7pPr>
            <a:lvl8pPr>
              <a:defRPr>
                <a:latin typeface="UBSHeadline"/>
              </a:defRPr>
            </a:lvl8pPr>
            <a:lvl9pPr>
              <a:defRPr>
                <a:latin typeface="UBSHeadline"/>
              </a:defRPr>
            </a:lvl9pPr>
          </a:lstStyle>
          <a:p>
            <a:pPr lvl="0"/>
            <a:r>
              <a:rPr lang="en-GB" dirty="0"/>
              <a:t>&lt;&lt;Message&gt;&gt;</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a:p>
            <a:pPr lvl="4"/>
            <a:endParaRPr lang="en-GB" dirty="0"/>
          </a:p>
        </p:txBody>
      </p:sp>
      <p:cxnSp>
        <p:nvCxnSpPr>
          <p:cNvPr id="14"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10"/>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16" name="DOCUMENT ID" hidden="1"/>
          <p:cNvSpPr txBox="1"/>
          <p:nvPr>
            <p:custDataLst>
              <p:tags r:id="rId11"/>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12"/>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13"/>
            </p:custDataLst>
          </p:nvPr>
        </p:nvPicPr>
        <p:blipFill>
          <a:blip r:embed="rId15"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23" name="Slide Number Textbox">
            <a:extLst>
              <a:ext uri="{FF2B5EF4-FFF2-40B4-BE49-F238E27FC236}">
                <a16:creationId xmlns:a16="http://schemas.microsoft.com/office/drawing/2014/main" id="{071EC3DD-5D95-2741-B8AF-513CC687ADB1}"/>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rge_Standard_2x3">
    <p:spTree>
      <p:nvGrpSpPr>
        <p:cNvPr id="1" name=""/>
        <p:cNvGrpSpPr/>
        <p:nvPr/>
      </p:nvGrpSpPr>
      <p:grpSpPr>
        <a:xfrm>
          <a:off x="0" y="0"/>
          <a:ext cx="0" cy="0"/>
          <a:chOff x="0" y="0"/>
          <a:chExt cx="0" cy="0"/>
        </a:xfrm>
      </p:grpSpPr>
      <p:sp>
        <p:nvSpPr>
          <p:cNvPr id="21"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31" name="LAYOUT BODY"/>
          <p:cNvSpPr>
            <a:spLocks noGrp="1"/>
          </p:cNvSpPr>
          <p:nvPr>
            <p:ph sz="quarter" idx="32"/>
            <p:custDataLst>
              <p:tags r:id="rId1"/>
            </p:custDataLst>
          </p:nvPr>
        </p:nvSpPr>
        <p:spPr>
          <a:xfrm>
            <a:off x="6245352" y="5193792"/>
            <a:ext cx="3346704" cy="1069848"/>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6" name="LAYOUT HEADER"/>
          <p:cNvSpPr>
            <a:spLocks noGrp="1"/>
          </p:cNvSpPr>
          <p:nvPr>
            <p:ph type="body" idx="26" hasCustomPrompt="1"/>
            <p:custDataLst>
              <p:tags r:id="rId2"/>
            </p:custDataLst>
          </p:nvPr>
        </p:nvSpPr>
        <p:spPr>
          <a:xfrm>
            <a:off x="6245352" y="4846320"/>
            <a:ext cx="334670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7" name="LAYOUT BODY"/>
          <p:cNvSpPr>
            <a:spLocks noGrp="1"/>
          </p:cNvSpPr>
          <p:nvPr>
            <p:ph sz="quarter" idx="29"/>
            <p:custDataLst>
              <p:tags r:id="rId3"/>
            </p:custDataLst>
          </p:nvPr>
        </p:nvSpPr>
        <p:spPr>
          <a:xfrm>
            <a:off x="2658173" y="5193792"/>
            <a:ext cx="3346704" cy="1069848"/>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4" name="LAYOUT HEADER"/>
          <p:cNvSpPr>
            <a:spLocks noGrp="1"/>
          </p:cNvSpPr>
          <p:nvPr>
            <p:ph type="body" idx="24" hasCustomPrompt="1"/>
            <p:custDataLst>
              <p:tags r:id="rId4"/>
            </p:custDataLst>
          </p:nvPr>
        </p:nvSpPr>
        <p:spPr>
          <a:xfrm>
            <a:off x="2658173" y="4846320"/>
            <a:ext cx="334670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9" name="LAYOUT BODY"/>
          <p:cNvSpPr>
            <a:spLocks noGrp="1"/>
          </p:cNvSpPr>
          <p:nvPr>
            <p:ph sz="quarter" idx="31"/>
            <p:custDataLst>
              <p:tags r:id="rId5"/>
            </p:custDataLst>
          </p:nvPr>
        </p:nvSpPr>
        <p:spPr>
          <a:xfrm>
            <a:off x="6245352" y="3581869"/>
            <a:ext cx="3346704" cy="1069848"/>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2" name="LAYOUT HEADER"/>
          <p:cNvSpPr>
            <a:spLocks noGrp="1"/>
          </p:cNvSpPr>
          <p:nvPr>
            <p:ph type="body" idx="22" hasCustomPrompt="1"/>
            <p:custDataLst>
              <p:tags r:id="rId6"/>
            </p:custDataLst>
          </p:nvPr>
        </p:nvSpPr>
        <p:spPr>
          <a:xfrm>
            <a:off x="6245352" y="3236976"/>
            <a:ext cx="334670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4" name="LAYOUT BODY"/>
          <p:cNvSpPr>
            <a:spLocks noGrp="1"/>
          </p:cNvSpPr>
          <p:nvPr>
            <p:ph sz="quarter" idx="28"/>
            <p:custDataLst>
              <p:tags r:id="rId7"/>
            </p:custDataLst>
          </p:nvPr>
        </p:nvSpPr>
        <p:spPr>
          <a:xfrm>
            <a:off x="2658173" y="3581869"/>
            <a:ext cx="3346704" cy="1069848"/>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8" name="LAYOUT HEADER"/>
          <p:cNvSpPr>
            <a:spLocks noGrp="1"/>
          </p:cNvSpPr>
          <p:nvPr>
            <p:ph type="body" idx="18" hasCustomPrompt="1"/>
            <p:custDataLst>
              <p:tags r:id="rId8"/>
            </p:custDataLst>
          </p:nvPr>
        </p:nvSpPr>
        <p:spPr>
          <a:xfrm>
            <a:off x="2658173" y="3236976"/>
            <a:ext cx="334670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8" name="LAYOUT BODY"/>
          <p:cNvSpPr>
            <a:spLocks noGrp="1"/>
          </p:cNvSpPr>
          <p:nvPr>
            <p:ph sz="quarter" idx="30"/>
            <p:custDataLst>
              <p:tags r:id="rId9"/>
            </p:custDataLst>
          </p:nvPr>
        </p:nvSpPr>
        <p:spPr>
          <a:xfrm>
            <a:off x="6245352" y="1993392"/>
            <a:ext cx="3346704" cy="1069848"/>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0" name="LAYOUT HEADER"/>
          <p:cNvSpPr>
            <a:spLocks noGrp="1"/>
          </p:cNvSpPr>
          <p:nvPr>
            <p:ph type="body" idx="20" hasCustomPrompt="1"/>
            <p:custDataLst>
              <p:tags r:id="rId10"/>
            </p:custDataLst>
          </p:nvPr>
        </p:nvSpPr>
        <p:spPr>
          <a:xfrm>
            <a:off x="6245352" y="1636776"/>
            <a:ext cx="334670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3" name="LAYOUT BODY"/>
          <p:cNvSpPr>
            <a:spLocks noGrp="1"/>
          </p:cNvSpPr>
          <p:nvPr>
            <p:ph sz="quarter" idx="12"/>
            <p:custDataLst>
              <p:tags r:id="rId11"/>
            </p:custDataLst>
          </p:nvPr>
        </p:nvSpPr>
        <p:spPr>
          <a:xfrm>
            <a:off x="2658173" y="1993392"/>
            <a:ext cx="3346704" cy="1069848"/>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6" name="LAYOUT HEADER"/>
          <p:cNvSpPr>
            <a:spLocks noGrp="1"/>
          </p:cNvSpPr>
          <p:nvPr>
            <p:ph type="body" idx="16" hasCustomPrompt="1"/>
            <p:custDataLst>
              <p:tags r:id="rId12"/>
            </p:custDataLst>
          </p:nvPr>
        </p:nvSpPr>
        <p:spPr>
          <a:xfrm>
            <a:off x="2658173" y="1636776"/>
            <a:ext cx="334670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2" name="MESSAGE CONCLUSION"/>
          <p:cNvSpPr>
            <a:spLocks noGrp="1"/>
          </p:cNvSpPr>
          <p:nvPr>
            <p:ph type="body" sz="quarter" idx="27" hasCustomPrompt="1"/>
            <p:custDataLst>
              <p:tags r:id="rId13"/>
            </p:custDataLst>
          </p:nvPr>
        </p:nvSpPr>
        <p:spPr>
          <a:xfrm>
            <a:off x="420624" y="1636776"/>
            <a:ext cx="1975104" cy="4791456"/>
          </a:xfrm>
          <a:prstGeom prst="rect">
            <a:avLst/>
          </a:prstGeom>
        </p:spPr>
        <p:txBody>
          <a:bodyPr lIns="0" tIns="0" rIns="0" bIns="0">
            <a:noAutofit/>
          </a:bodyPr>
          <a:lstStyle>
            <a:lvl1pPr marL="0" indent="0">
              <a:lnSpc>
                <a:spcPct val="100000"/>
              </a:lnSpc>
              <a:spcBef>
                <a:spcPts val="900"/>
              </a:spcBef>
              <a:buFont typeface="Arial" pitchFamily="34" charset="0"/>
              <a:buNone/>
              <a:defRPr sz="1400" b="0">
                <a:solidFill>
                  <a:schemeClr val="tx1"/>
                </a:solidFill>
                <a:latin typeface="UBSHeadline"/>
              </a:defRPr>
            </a:lvl1pPr>
            <a:lvl2pPr marL="0" indent="0">
              <a:spcBef>
                <a:spcPts val="900"/>
              </a:spcBef>
              <a:buNone/>
              <a:defRPr sz="1400" b="0">
                <a:solidFill>
                  <a:schemeClr val="tx2"/>
                </a:solidFill>
                <a:latin typeface="UBSHeadline"/>
              </a:defRPr>
            </a:lvl2pPr>
            <a:lvl3pPr>
              <a:buFont typeface="Symbol" pitchFamily="18" charset="2"/>
              <a:buChar char="·"/>
              <a:defRPr baseline="0">
                <a:latin typeface="UBSHeadline"/>
              </a:defRPr>
            </a:lvl3pPr>
            <a:lvl4pPr marL="457200" indent="-222250">
              <a:buSzPct val="84000"/>
              <a:buFont typeface="Times New Roman" pitchFamily="18" charset="0"/>
              <a:buChar char="–"/>
              <a:defRPr>
                <a:latin typeface="UBSHeadline"/>
              </a:defRPr>
            </a:lvl4pPr>
            <a:lvl5pPr>
              <a:buFont typeface="Times New Roman" pitchFamily="18" charset="0"/>
              <a:buChar char="–"/>
              <a:defRPr>
                <a:latin typeface="UBSHeadline"/>
              </a:defRPr>
            </a:lvl5pPr>
            <a:lvl6pPr>
              <a:defRPr>
                <a:latin typeface="UBSHeadline"/>
              </a:defRPr>
            </a:lvl6pPr>
            <a:lvl7pPr>
              <a:defRPr>
                <a:latin typeface="UBSHeadline"/>
              </a:defRPr>
            </a:lvl7pPr>
            <a:lvl8pPr>
              <a:defRPr>
                <a:latin typeface="UBSHeadline"/>
              </a:defRPr>
            </a:lvl8pPr>
            <a:lvl9pPr>
              <a:defRPr>
                <a:latin typeface="UBSHeadline"/>
              </a:defRPr>
            </a:lvl9pPr>
          </a:lstStyle>
          <a:p>
            <a:pPr lvl="0"/>
            <a:r>
              <a:rPr lang="en-GB" dirty="0"/>
              <a:t>&lt;&lt;Message&gt;&gt;</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a:p>
            <a:pPr lvl="4"/>
            <a:endParaRPr lang="en-GB" dirty="0"/>
          </a:p>
        </p:txBody>
      </p:sp>
      <p:cxnSp>
        <p:nvCxnSpPr>
          <p:cNvPr id="14"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14"/>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20" name="DOCUMENT ID" hidden="1"/>
          <p:cNvSpPr txBox="1"/>
          <p:nvPr>
            <p:custDataLst>
              <p:tags r:id="rId15"/>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16"/>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17"/>
            </p:custDataLst>
          </p:nvPr>
        </p:nvPicPr>
        <p:blipFill>
          <a:blip r:embed="rId19"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25" name="Slide Number Textbox">
            <a:extLst>
              <a:ext uri="{FF2B5EF4-FFF2-40B4-BE49-F238E27FC236}">
                <a16:creationId xmlns:a16="http://schemas.microsoft.com/office/drawing/2014/main" id="{6277A2B0-8C1C-F04F-84AE-E1D7F6E98353}"/>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rge_Standard_2x(1and2)">
    <p:spTree>
      <p:nvGrpSpPr>
        <p:cNvPr id="1" name=""/>
        <p:cNvGrpSpPr/>
        <p:nvPr/>
      </p:nvGrpSpPr>
      <p:grpSpPr>
        <a:xfrm>
          <a:off x="0" y="0"/>
          <a:ext cx="0" cy="0"/>
          <a:chOff x="0" y="0"/>
          <a:chExt cx="0" cy="0"/>
        </a:xfrm>
      </p:grpSpPr>
      <p:sp>
        <p:nvSpPr>
          <p:cNvPr id="13"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20" name="LAYOUT BODY"/>
          <p:cNvSpPr>
            <a:spLocks noGrp="1"/>
          </p:cNvSpPr>
          <p:nvPr>
            <p:ph sz="quarter" idx="29"/>
            <p:custDataLst>
              <p:tags r:id="rId1"/>
            </p:custDataLst>
          </p:nvPr>
        </p:nvSpPr>
        <p:spPr>
          <a:xfrm>
            <a:off x="6245352" y="4361688"/>
            <a:ext cx="334670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2" name="LAYOUT HEADER"/>
          <p:cNvSpPr>
            <a:spLocks noGrp="1"/>
          </p:cNvSpPr>
          <p:nvPr>
            <p:ph type="body" idx="22" hasCustomPrompt="1"/>
            <p:custDataLst>
              <p:tags r:id="rId2"/>
            </p:custDataLst>
          </p:nvPr>
        </p:nvSpPr>
        <p:spPr>
          <a:xfrm>
            <a:off x="6245352" y="4014216"/>
            <a:ext cx="334670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9" name="LAYOUT BODY"/>
          <p:cNvSpPr>
            <a:spLocks noGrp="1"/>
          </p:cNvSpPr>
          <p:nvPr>
            <p:ph sz="quarter" idx="28"/>
            <p:custDataLst>
              <p:tags r:id="rId3"/>
            </p:custDataLst>
          </p:nvPr>
        </p:nvSpPr>
        <p:spPr>
          <a:xfrm>
            <a:off x="6245352" y="1993392"/>
            <a:ext cx="334670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0" name="LAYOUT HEADER"/>
          <p:cNvSpPr>
            <a:spLocks noGrp="1"/>
          </p:cNvSpPr>
          <p:nvPr>
            <p:ph type="body" idx="20" hasCustomPrompt="1"/>
            <p:custDataLst>
              <p:tags r:id="rId4"/>
            </p:custDataLst>
          </p:nvPr>
        </p:nvSpPr>
        <p:spPr>
          <a:xfrm>
            <a:off x="6245352" y="1636776"/>
            <a:ext cx="334670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8" name="LAYOUT BODY"/>
          <p:cNvSpPr>
            <a:spLocks noGrp="1"/>
          </p:cNvSpPr>
          <p:nvPr>
            <p:ph sz="quarter" idx="12"/>
            <p:custDataLst>
              <p:tags r:id="rId5"/>
            </p:custDataLst>
          </p:nvPr>
        </p:nvSpPr>
        <p:spPr>
          <a:xfrm>
            <a:off x="2658173" y="1993392"/>
            <a:ext cx="3346704" cy="421538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6" name="LAYOUT HEADER"/>
          <p:cNvSpPr>
            <a:spLocks noGrp="1"/>
          </p:cNvSpPr>
          <p:nvPr>
            <p:ph type="body" idx="16" hasCustomPrompt="1"/>
            <p:custDataLst>
              <p:tags r:id="rId6"/>
            </p:custDataLst>
          </p:nvPr>
        </p:nvSpPr>
        <p:spPr>
          <a:xfrm>
            <a:off x="2658173" y="1636776"/>
            <a:ext cx="334670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7" name="MESSAGE CONCLUSION"/>
          <p:cNvSpPr>
            <a:spLocks noGrp="1"/>
          </p:cNvSpPr>
          <p:nvPr>
            <p:ph type="body" sz="quarter" idx="27" hasCustomPrompt="1"/>
            <p:custDataLst>
              <p:tags r:id="rId7"/>
            </p:custDataLst>
          </p:nvPr>
        </p:nvSpPr>
        <p:spPr>
          <a:xfrm>
            <a:off x="420624" y="1636776"/>
            <a:ext cx="1975104" cy="4791456"/>
          </a:xfrm>
          <a:prstGeom prst="rect">
            <a:avLst/>
          </a:prstGeom>
        </p:spPr>
        <p:txBody>
          <a:bodyPr lIns="0" tIns="0" rIns="0" bIns="0">
            <a:noAutofit/>
          </a:bodyPr>
          <a:lstStyle>
            <a:lvl1pPr marL="0" indent="0">
              <a:lnSpc>
                <a:spcPct val="100000"/>
              </a:lnSpc>
              <a:spcBef>
                <a:spcPts val="900"/>
              </a:spcBef>
              <a:buFont typeface="Arial" pitchFamily="34" charset="0"/>
              <a:buNone/>
              <a:defRPr sz="1400" b="0">
                <a:solidFill>
                  <a:schemeClr val="tx1"/>
                </a:solidFill>
                <a:latin typeface="UBSHeadline"/>
              </a:defRPr>
            </a:lvl1pPr>
            <a:lvl2pPr marL="0" indent="0">
              <a:spcBef>
                <a:spcPts val="900"/>
              </a:spcBef>
              <a:buNone/>
              <a:defRPr sz="1400" b="0">
                <a:solidFill>
                  <a:schemeClr val="tx2"/>
                </a:solidFill>
                <a:latin typeface="UBSHeadline"/>
              </a:defRPr>
            </a:lvl2pPr>
            <a:lvl3pPr>
              <a:buFont typeface="Symbol" pitchFamily="18" charset="2"/>
              <a:buChar char="·"/>
              <a:defRPr baseline="0">
                <a:latin typeface="UBSHeadline"/>
              </a:defRPr>
            </a:lvl3pPr>
            <a:lvl4pPr marL="457200" indent="-222250">
              <a:buSzPct val="84000"/>
              <a:buFont typeface="Times New Roman" pitchFamily="18" charset="0"/>
              <a:buChar char="–"/>
              <a:defRPr>
                <a:latin typeface="UBSHeadline"/>
              </a:defRPr>
            </a:lvl4pPr>
            <a:lvl5pPr>
              <a:buFont typeface="Times New Roman" pitchFamily="18" charset="0"/>
              <a:buChar char="–"/>
              <a:defRPr>
                <a:latin typeface="UBSHeadline"/>
              </a:defRPr>
            </a:lvl5pPr>
            <a:lvl6pPr>
              <a:defRPr>
                <a:latin typeface="UBSHeadline"/>
              </a:defRPr>
            </a:lvl6pPr>
            <a:lvl7pPr>
              <a:defRPr>
                <a:latin typeface="UBSHeadline"/>
              </a:defRPr>
            </a:lvl7pPr>
            <a:lvl8pPr>
              <a:defRPr>
                <a:latin typeface="UBSHeadline"/>
              </a:defRPr>
            </a:lvl8pPr>
            <a:lvl9pPr>
              <a:defRPr>
                <a:latin typeface="UBSHeadline"/>
              </a:defRPr>
            </a:lvl9pPr>
          </a:lstStyle>
          <a:p>
            <a:pPr lvl="0"/>
            <a:r>
              <a:rPr lang="en-GB" dirty="0"/>
              <a:t>&lt;&lt;Message&gt;&gt;</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a:p>
            <a:pPr lvl="4"/>
            <a:endParaRPr lang="en-GB" dirty="0"/>
          </a:p>
        </p:txBody>
      </p:sp>
      <p:cxnSp>
        <p:nvCxnSpPr>
          <p:cNvPr id="14"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8"/>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15" name="DOCUMENT ID" hidden="1"/>
          <p:cNvSpPr txBox="1"/>
          <p:nvPr>
            <p:custDataLst>
              <p:tags r:id="rId9"/>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10"/>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11"/>
            </p:custDataLst>
          </p:nvPr>
        </p:nvPicPr>
        <p:blipFill>
          <a:blip r:embed="rId13"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6" name="Slide Number Textbox">
            <a:extLst>
              <a:ext uri="{FF2B5EF4-FFF2-40B4-BE49-F238E27FC236}">
                <a16:creationId xmlns:a16="http://schemas.microsoft.com/office/drawing/2014/main" id="{42B4E3F5-1536-7349-890E-97CA1D2D1EAD}"/>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rge_Standard_(1and2)x2">
    <p:spTree>
      <p:nvGrpSpPr>
        <p:cNvPr id="1" name=""/>
        <p:cNvGrpSpPr/>
        <p:nvPr/>
      </p:nvGrpSpPr>
      <p:grpSpPr>
        <a:xfrm>
          <a:off x="0" y="0"/>
          <a:ext cx="0" cy="0"/>
          <a:chOff x="0" y="0"/>
          <a:chExt cx="0" cy="0"/>
        </a:xfrm>
      </p:grpSpPr>
      <p:sp>
        <p:nvSpPr>
          <p:cNvPr id="13"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21" name="LAYOUT BODY"/>
          <p:cNvSpPr>
            <a:spLocks noGrp="1"/>
          </p:cNvSpPr>
          <p:nvPr>
            <p:ph sz="quarter" idx="29"/>
            <p:custDataLst>
              <p:tags r:id="rId1"/>
            </p:custDataLst>
          </p:nvPr>
        </p:nvSpPr>
        <p:spPr>
          <a:xfrm>
            <a:off x="6245352" y="4361688"/>
            <a:ext cx="334670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0" name="LAYOUT HEADER"/>
          <p:cNvSpPr>
            <a:spLocks noGrp="1"/>
          </p:cNvSpPr>
          <p:nvPr>
            <p:ph type="body" idx="20" hasCustomPrompt="1"/>
            <p:custDataLst>
              <p:tags r:id="rId2"/>
            </p:custDataLst>
          </p:nvPr>
        </p:nvSpPr>
        <p:spPr>
          <a:xfrm>
            <a:off x="6245352" y="4014216"/>
            <a:ext cx="334670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0" name="LAYOUT BODY"/>
          <p:cNvSpPr>
            <a:spLocks noGrp="1"/>
          </p:cNvSpPr>
          <p:nvPr>
            <p:ph sz="quarter" idx="28"/>
            <p:custDataLst>
              <p:tags r:id="rId3"/>
            </p:custDataLst>
          </p:nvPr>
        </p:nvSpPr>
        <p:spPr>
          <a:xfrm>
            <a:off x="2658173" y="4361688"/>
            <a:ext cx="334670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8" name="LAYOUT HEADER"/>
          <p:cNvSpPr>
            <a:spLocks noGrp="1"/>
          </p:cNvSpPr>
          <p:nvPr>
            <p:ph type="body" idx="18" hasCustomPrompt="1"/>
            <p:custDataLst>
              <p:tags r:id="rId4"/>
            </p:custDataLst>
          </p:nvPr>
        </p:nvSpPr>
        <p:spPr>
          <a:xfrm>
            <a:off x="2658173" y="4014216"/>
            <a:ext cx="334670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8" name="LAYOUT BODY"/>
          <p:cNvSpPr>
            <a:spLocks noGrp="1"/>
          </p:cNvSpPr>
          <p:nvPr>
            <p:ph sz="quarter" idx="12"/>
            <p:custDataLst>
              <p:tags r:id="rId5"/>
            </p:custDataLst>
          </p:nvPr>
        </p:nvSpPr>
        <p:spPr>
          <a:xfrm>
            <a:off x="2658173" y="1993392"/>
            <a:ext cx="6949440"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6" name="LAYOUT HEADER"/>
          <p:cNvSpPr>
            <a:spLocks noGrp="1"/>
          </p:cNvSpPr>
          <p:nvPr>
            <p:ph type="body" idx="16" hasCustomPrompt="1"/>
            <p:custDataLst>
              <p:tags r:id="rId6"/>
            </p:custDataLst>
          </p:nvPr>
        </p:nvSpPr>
        <p:spPr>
          <a:xfrm>
            <a:off x="2658172" y="1636776"/>
            <a:ext cx="6949440"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7" name="MESSAGE CONCLUSION"/>
          <p:cNvSpPr>
            <a:spLocks noGrp="1"/>
          </p:cNvSpPr>
          <p:nvPr>
            <p:ph type="body" sz="quarter" idx="27" hasCustomPrompt="1"/>
            <p:custDataLst>
              <p:tags r:id="rId7"/>
            </p:custDataLst>
          </p:nvPr>
        </p:nvSpPr>
        <p:spPr>
          <a:xfrm>
            <a:off x="420624" y="1636776"/>
            <a:ext cx="1975104" cy="4791456"/>
          </a:xfrm>
          <a:prstGeom prst="rect">
            <a:avLst/>
          </a:prstGeom>
        </p:spPr>
        <p:txBody>
          <a:bodyPr lIns="0" tIns="0" rIns="0" bIns="0">
            <a:noAutofit/>
          </a:bodyPr>
          <a:lstStyle>
            <a:lvl1pPr marL="0" indent="0">
              <a:lnSpc>
                <a:spcPct val="100000"/>
              </a:lnSpc>
              <a:spcBef>
                <a:spcPts val="900"/>
              </a:spcBef>
              <a:buFont typeface="Arial" pitchFamily="34" charset="0"/>
              <a:buNone/>
              <a:defRPr sz="1400" b="0">
                <a:solidFill>
                  <a:schemeClr val="tx1"/>
                </a:solidFill>
                <a:latin typeface="UBSHeadline"/>
              </a:defRPr>
            </a:lvl1pPr>
            <a:lvl2pPr marL="0" indent="0">
              <a:spcBef>
                <a:spcPts val="900"/>
              </a:spcBef>
              <a:buNone/>
              <a:defRPr sz="1400" b="0">
                <a:solidFill>
                  <a:schemeClr val="tx2"/>
                </a:solidFill>
                <a:latin typeface="UBSHeadline"/>
              </a:defRPr>
            </a:lvl2pPr>
            <a:lvl3pPr>
              <a:buFont typeface="Symbol" pitchFamily="18" charset="2"/>
              <a:buChar char="·"/>
              <a:defRPr baseline="0">
                <a:latin typeface="UBSHeadline"/>
              </a:defRPr>
            </a:lvl3pPr>
            <a:lvl4pPr marL="457200" indent="-222250">
              <a:buSzPct val="84000"/>
              <a:buFont typeface="Times New Roman" pitchFamily="18" charset="0"/>
              <a:buChar char="–"/>
              <a:defRPr>
                <a:latin typeface="UBSHeadline"/>
              </a:defRPr>
            </a:lvl4pPr>
            <a:lvl5pPr>
              <a:buFont typeface="Times New Roman" pitchFamily="18" charset="0"/>
              <a:buChar char="–"/>
              <a:defRPr>
                <a:latin typeface="UBSHeadline"/>
              </a:defRPr>
            </a:lvl5pPr>
            <a:lvl6pPr>
              <a:defRPr>
                <a:latin typeface="UBSHeadline"/>
              </a:defRPr>
            </a:lvl6pPr>
            <a:lvl7pPr>
              <a:defRPr>
                <a:latin typeface="UBSHeadline"/>
              </a:defRPr>
            </a:lvl7pPr>
            <a:lvl8pPr>
              <a:defRPr>
                <a:latin typeface="UBSHeadline"/>
              </a:defRPr>
            </a:lvl8pPr>
            <a:lvl9pPr>
              <a:defRPr>
                <a:latin typeface="UBSHeadline"/>
              </a:defRPr>
            </a:lvl9pPr>
          </a:lstStyle>
          <a:p>
            <a:pPr lvl="0"/>
            <a:r>
              <a:rPr lang="en-GB" dirty="0"/>
              <a:t>&lt;&lt;Message&gt;&gt;</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a:p>
            <a:pPr lvl="4"/>
            <a:endParaRPr lang="en-GB" dirty="0"/>
          </a:p>
        </p:txBody>
      </p:sp>
      <p:cxnSp>
        <p:nvCxnSpPr>
          <p:cNvPr id="14"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8"/>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15" name="DOCUMENT ID" hidden="1"/>
          <p:cNvSpPr txBox="1"/>
          <p:nvPr>
            <p:custDataLst>
              <p:tags r:id="rId9"/>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10"/>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11"/>
            </p:custDataLst>
          </p:nvPr>
        </p:nvPicPr>
        <p:blipFill>
          <a:blip r:embed="rId13"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6" name="Slide Number Textbox">
            <a:extLst>
              <a:ext uri="{FF2B5EF4-FFF2-40B4-BE49-F238E27FC236}">
                <a16:creationId xmlns:a16="http://schemas.microsoft.com/office/drawing/2014/main" id="{2CDBC806-3D54-FC44-9D0D-F11A48272442}"/>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Large_Standard_(2and1)x2">
    <p:spTree>
      <p:nvGrpSpPr>
        <p:cNvPr id="1" name=""/>
        <p:cNvGrpSpPr/>
        <p:nvPr/>
      </p:nvGrpSpPr>
      <p:grpSpPr>
        <a:xfrm>
          <a:off x="0" y="0"/>
          <a:ext cx="0" cy="0"/>
          <a:chOff x="0" y="0"/>
          <a:chExt cx="0" cy="0"/>
        </a:xfrm>
      </p:grpSpPr>
      <p:sp>
        <p:nvSpPr>
          <p:cNvPr id="13"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18" name="LAYOUT BODY"/>
          <p:cNvSpPr>
            <a:spLocks noGrp="1"/>
          </p:cNvSpPr>
          <p:nvPr>
            <p:ph sz="quarter" idx="12"/>
            <p:custDataLst>
              <p:tags r:id="rId1"/>
            </p:custDataLst>
          </p:nvPr>
        </p:nvSpPr>
        <p:spPr>
          <a:xfrm>
            <a:off x="2658173" y="4361438"/>
            <a:ext cx="6949440"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6" name="LAYOUT HEADER"/>
          <p:cNvSpPr>
            <a:spLocks noGrp="1"/>
          </p:cNvSpPr>
          <p:nvPr>
            <p:ph type="body" idx="16" hasCustomPrompt="1"/>
            <p:custDataLst>
              <p:tags r:id="rId2"/>
            </p:custDataLst>
          </p:nvPr>
        </p:nvSpPr>
        <p:spPr>
          <a:xfrm>
            <a:off x="2658172" y="4014216"/>
            <a:ext cx="6949440"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1" name="LAYOUT BODY"/>
          <p:cNvSpPr>
            <a:spLocks noGrp="1"/>
          </p:cNvSpPr>
          <p:nvPr>
            <p:ph sz="quarter" idx="29"/>
            <p:custDataLst>
              <p:tags r:id="rId3"/>
            </p:custDataLst>
          </p:nvPr>
        </p:nvSpPr>
        <p:spPr>
          <a:xfrm>
            <a:off x="6245352" y="1993625"/>
            <a:ext cx="334670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0" name="LAYOUT HEADER"/>
          <p:cNvSpPr>
            <a:spLocks noGrp="1"/>
          </p:cNvSpPr>
          <p:nvPr>
            <p:ph type="body" idx="20" hasCustomPrompt="1"/>
            <p:custDataLst>
              <p:tags r:id="rId4"/>
            </p:custDataLst>
          </p:nvPr>
        </p:nvSpPr>
        <p:spPr>
          <a:xfrm>
            <a:off x="6245352" y="1636776"/>
            <a:ext cx="334670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0" name="LAYOUT BODY"/>
          <p:cNvSpPr>
            <a:spLocks noGrp="1"/>
          </p:cNvSpPr>
          <p:nvPr>
            <p:ph sz="quarter" idx="28"/>
            <p:custDataLst>
              <p:tags r:id="rId5"/>
            </p:custDataLst>
          </p:nvPr>
        </p:nvSpPr>
        <p:spPr>
          <a:xfrm>
            <a:off x="2658173" y="1993642"/>
            <a:ext cx="334670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8" name="LAYOUT HEADER"/>
          <p:cNvSpPr>
            <a:spLocks noGrp="1"/>
          </p:cNvSpPr>
          <p:nvPr>
            <p:ph type="body" idx="18" hasCustomPrompt="1"/>
            <p:custDataLst>
              <p:tags r:id="rId6"/>
            </p:custDataLst>
          </p:nvPr>
        </p:nvSpPr>
        <p:spPr>
          <a:xfrm>
            <a:off x="2658173" y="1636776"/>
            <a:ext cx="334670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7" name="MESSAGE CONCLUSION"/>
          <p:cNvSpPr>
            <a:spLocks noGrp="1"/>
          </p:cNvSpPr>
          <p:nvPr>
            <p:ph type="body" sz="quarter" idx="27" hasCustomPrompt="1"/>
            <p:custDataLst>
              <p:tags r:id="rId7"/>
            </p:custDataLst>
          </p:nvPr>
        </p:nvSpPr>
        <p:spPr>
          <a:xfrm>
            <a:off x="420624" y="1636776"/>
            <a:ext cx="1975104" cy="4791456"/>
          </a:xfrm>
          <a:prstGeom prst="rect">
            <a:avLst/>
          </a:prstGeom>
        </p:spPr>
        <p:txBody>
          <a:bodyPr lIns="0" tIns="0" rIns="0" bIns="0">
            <a:noAutofit/>
          </a:bodyPr>
          <a:lstStyle>
            <a:lvl1pPr marL="0" indent="0">
              <a:lnSpc>
                <a:spcPct val="100000"/>
              </a:lnSpc>
              <a:spcBef>
                <a:spcPts val="900"/>
              </a:spcBef>
              <a:buFont typeface="Arial" pitchFamily="34" charset="0"/>
              <a:buNone/>
              <a:defRPr sz="1400" b="0">
                <a:solidFill>
                  <a:schemeClr val="tx1"/>
                </a:solidFill>
                <a:latin typeface="UBSHeadline"/>
              </a:defRPr>
            </a:lvl1pPr>
            <a:lvl2pPr marL="0" indent="0">
              <a:spcBef>
                <a:spcPts val="900"/>
              </a:spcBef>
              <a:buNone/>
              <a:defRPr sz="1400" b="0">
                <a:solidFill>
                  <a:schemeClr val="tx2"/>
                </a:solidFill>
                <a:latin typeface="UBSHeadline"/>
              </a:defRPr>
            </a:lvl2pPr>
            <a:lvl3pPr>
              <a:buFont typeface="Symbol" pitchFamily="18" charset="2"/>
              <a:buChar char="·"/>
              <a:defRPr baseline="0">
                <a:latin typeface="UBSHeadline"/>
              </a:defRPr>
            </a:lvl3pPr>
            <a:lvl4pPr marL="457200" indent="-222250">
              <a:buSzPct val="84000"/>
              <a:buFont typeface="Times New Roman" pitchFamily="18" charset="0"/>
              <a:buChar char="–"/>
              <a:defRPr>
                <a:latin typeface="UBSHeadline"/>
              </a:defRPr>
            </a:lvl4pPr>
            <a:lvl5pPr>
              <a:buFont typeface="Times New Roman" pitchFamily="18" charset="0"/>
              <a:buChar char="–"/>
              <a:defRPr>
                <a:latin typeface="UBSHeadline"/>
              </a:defRPr>
            </a:lvl5pPr>
            <a:lvl6pPr>
              <a:defRPr>
                <a:latin typeface="UBSHeadline"/>
              </a:defRPr>
            </a:lvl6pPr>
            <a:lvl7pPr>
              <a:defRPr>
                <a:latin typeface="UBSHeadline"/>
              </a:defRPr>
            </a:lvl7pPr>
            <a:lvl8pPr>
              <a:defRPr>
                <a:latin typeface="UBSHeadline"/>
              </a:defRPr>
            </a:lvl8pPr>
            <a:lvl9pPr>
              <a:defRPr>
                <a:latin typeface="UBSHeadline"/>
              </a:defRPr>
            </a:lvl9pPr>
          </a:lstStyle>
          <a:p>
            <a:pPr lvl="0"/>
            <a:r>
              <a:rPr lang="en-GB" dirty="0"/>
              <a:t>&lt;&lt;Message&gt;&gt;</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a:p>
            <a:pPr lvl="4"/>
            <a:endParaRPr lang="en-GB" dirty="0"/>
          </a:p>
        </p:txBody>
      </p:sp>
      <p:cxnSp>
        <p:nvCxnSpPr>
          <p:cNvPr id="14"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8"/>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15" name="DOCUMENT ID" hidden="1"/>
          <p:cNvSpPr txBox="1"/>
          <p:nvPr>
            <p:custDataLst>
              <p:tags r:id="rId9"/>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10"/>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11"/>
            </p:custDataLst>
          </p:nvPr>
        </p:nvPicPr>
        <p:blipFill>
          <a:blip r:embed="rId13"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6" name="Slide Number Textbox">
            <a:extLst>
              <a:ext uri="{FF2B5EF4-FFF2-40B4-BE49-F238E27FC236}">
                <a16:creationId xmlns:a16="http://schemas.microsoft.com/office/drawing/2014/main" id="{87E7DD5A-0B90-6741-8427-066782F9060A}"/>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extLst>
      <p:ext uri="{BB962C8B-B14F-4D97-AF65-F5344CB8AC3E}">
        <p14:creationId xmlns:p14="http://schemas.microsoft.com/office/powerpoint/2010/main" val="3388926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Large_Standard_4x2">
    <p:spTree>
      <p:nvGrpSpPr>
        <p:cNvPr id="1" name=""/>
        <p:cNvGrpSpPr/>
        <p:nvPr/>
      </p:nvGrpSpPr>
      <p:grpSpPr>
        <a:xfrm>
          <a:off x="0" y="0"/>
          <a:ext cx="0" cy="0"/>
          <a:chOff x="0" y="0"/>
          <a:chExt cx="0" cy="0"/>
        </a:xfrm>
      </p:grpSpPr>
      <p:sp>
        <p:nvSpPr>
          <p:cNvPr id="23"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35" name="LAYOUT BODY"/>
          <p:cNvSpPr>
            <a:spLocks noGrp="1"/>
          </p:cNvSpPr>
          <p:nvPr>
            <p:ph sz="quarter" idx="40"/>
            <p:custDataLst>
              <p:tags r:id="rId1"/>
            </p:custDataLst>
          </p:nvPr>
        </p:nvSpPr>
        <p:spPr>
          <a:xfrm>
            <a:off x="8046720" y="4361688"/>
            <a:ext cx="156362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3" name="LAYOUT HEADER"/>
          <p:cNvSpPr>
            <a:spLocks noGrp="1"/>
          </p:cNvSpPr>
          <p:nvPr>
            <p:ph type="body" idx="33" hasCustomPrompt="1"/>
            <p:custDataLst>
              <p:tags r:id="rId2"/>
            </p:custDataLst>
          </p:nvPr>
        </p:nvSpPr>
        <p:spPr>
          <a:xfrm>
            <a:off x="8046720" y="4014216"/>
            <a:ext cx="156362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34" name="LAYOUT BODY"/>
          <p:cNvSpPr>
            <a:spLocks noGrp="1"/>
          </p:cNvSpPr>
          <p:nvPr>
            <p:ph sz="quarter" idx="39"/>
            <p:custDataLst>
              <p:tags r:id="rId3"/>
            </p:custDataLst>
          </p:nvPr>
        </p:nvSpPr>
        <p:spPr>
          <a:xfrm>
            <a:off x="6245352" y="4361688"/>
            <a:ext cx="156362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9" name="LAYOUT HEADER"/>
          <p:cNvSpPr>
            <a:spLocks noGrp="1"/>
          </p:cNvSpPr>
          <p:nvPr>
            <p:ph type="body" idx="29" hasCustomPrompt="1"/>
            <p:custDataLst>
              <p:tags r:id="rId4"/>
            </p:custDataLst>
          </p:nvPr>
        </p:nvSpPr>
        <p:spPr>
          <a:xfrm>
            <a:off x="6245352" y="4014216"/>
            <a:ext cx="156362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31" name="LAYOUT BODY"/>
          <p:cNvSpPr>
            <a:spLocks noGrp="1"/>
          </p:cNvSpPr>
          <p:nvPr>
            <p:ph sz="quarter" idx="36"/>
            <p:custDataLst>
              <p:tags r:id="rId5"/>
            </p:custDataLst>
          </p:nvPr>
        </p:nvSpPr>
        <p:spPr>
          <a:xfrm>
            <a:off x="4453128" y="4361688"/>
            <a:ext cx="156362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5" name="LAYOUT HEADER"/>
          <p:cNvSpPr>
            <a:spLocks noGrp="1"/>
          </p:cNvSpPr>
          <p:nvPr>
            <p:ph type="body" idx="25" hasCustomPrompt="1"/>
            <p:custDataLst>
              <p:tags r:id="rId6"/>
            </p:custDataLst>
          </p:nvPr>
        </p:nvSpPr>
        <p:spPr>
          <a:xfrm>
            <a:off x="4453128" y="4014216"/>
            <a:ext cx="156362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30" name="LAYOUT BODY"/>
          <p:cNvSpPr>
            <a:spLocks noGrp="1"/>
          </p:cNvSpPr>
          <p:nvPr>
            <p:ph sz="quarter" idx="35"/>
            <p:custDataLst>
              <p:tags r:id="rId7"/>
            </p:custDataLst>
          </p:nvPr>
        </p:nvSpPr>
        <p:spPr>
          <a:xfrm>
            <a:off x="2658173" y="4361688"/>
            <a:ext cx="156362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8" name="LAYOUT HEADER"/>
          <p:cNvSpPr>
            <a:spLocks noGrp="1"/>
          </p:cNvSpPr>
          <p:nvPr>
            <p:ph type="body" idx="18" hasCustomPrompt="1"/>
            <p:custDataLst>
              <p:tags r:id="rId8"/>
            </p:custDataLst>
          </p:nvPr>
        </p:nvSpPr>
        <p:spPr>
          <a:xfrm>
            <a:off x="2658173" y="4014216"/>
            <a:ext cx="156362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36" name="LAYOUT BODY"/>
          <p:cNvSpPr>
            <a:spLocks noGrp="1"/>
          </p:cNvSpPr>
          <p:nvPr>
            <p:ph sz="quarter" idx="41"/>
            <p:custDataLst>
              <p:tags r:id="rId9"/>
            </p:custDataLst>
          </p:nvPr>
        </p:nvSpPr>
        <p:spPr>
          <a:xfrm>
            <a:off x="8046720" y="1993392"/>
            <a:ext cx="156362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1" name="LAYOUT HEADER"/>
          <p:cNvSpPr>
            <a:spLocks noGrp="1"/>
          </p:cNvSpPr>
          <p:nvPr>
            <p:ph type="body" idx="31" hasCustomPrompt="1"/>
            <p:custDataLst>
              <p:tags r:id="rId10"/>
            </p:custDataLst>
          </p:nvPr>
        </p:nvSpPr>
        <p:spPr>
          <a:xfrm>
            <a:off x="8046720" y="1636776"/>
            <a:ext cx="156362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33" name="LAYOUT BODY"/>
          <p:cNvSpPr>
            <a:spLocks noGrp="1"/>
          </p:cNvSpPr>
          <p:nvPr>
            <p:ph sz="quarter" idx="38"/>
            <p:custDataLst>
              <p:tags r:id="rId11"/>
            </p:custDataLst>
          </p:nvPr>
        </p:nvSpPr>
        <p:spPr>
          <a:xfrm>
            <a:off x="6245352" y="1993392"/>
            <a:ext cx="156362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7" name="LAYOUT HEADER"/>
          <p:cNvSpPr>
            <a:spLocks noGrp="1"/>
          </p:cNvSpPr>
          <p:nvPr>
            <p:ph type="body" idx="27" hasCustomPrompt="1"/>
            <p:custDataLst>
              <p:tags r:id="rId12"/>
            </p:custDataLst>
          </p:nvPr>
        </p:nvSpPr>
        <p:spPr>
          <a:xfrm>
            <a:off x="6245352" y="1636776"/>
            <a:ext cx="156362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32" name="LAYOUT BODY"/>
          <p:cNvSpPr>
            <a:spLocks noGrp="1"/>
          </p:cNvSpPr>
          <p:nvPr>
            <p:ph sz="quarter" idx="37"/>
            <p:custDataLst>
              <p:tags r:id="rId13"/>
            </p:custDataLst>
          </p:nvPr>
        </p:nvSpPr>
        <p:spPr>
          <a:xfrm>
            <a:off x="4453128" y="1993392"/>
            <a:ext cx="156362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3" name="LAYOUT HEADER"/>
          <p:cNvSpPr>
            <a:spLocks noGrp="1"/>
          </p:cNvSpPr>
          <p:nvPr>
            <p:ph type="body" idx="23" hasCustomPrompt="1"/>
            <p:custDataLst>
              <p:tags r:id="rId14"/>
            </p:custDataLst>
          </p:nvPr>
        </p:nvSpPr>
        <p:spPr>
          <a:xfrm>
            <a:off x="4453128" y="1636776"/>
            <a:ext cx="156362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9" name="LAYOUT BODY"/>
          <p:cNvSpPr>
            <a:spLocks noGrp="1"/>
          </p:cNvSpPr>
          <p:nvPr>
            <p:ph sz="quarter" idx="12"/>
            <p:custDataLst>
              <p:tags r:id="rId15"/>
            </p:custDataLst>
          </p:nvPr>
        </p:nvSpPr>
        <p:spPr>
          <a:xfrm>
            <a:off x="2658173" y="1993392"/>
            <a:ext cx="156362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6" name="LAYOUT HEADER"/>
          <p:cNvSpPr>
            <a:spLocks noGrp="1"/>
          </p:cNvSpPr>
          <p:nvPr>
            <p:ph type="body" idx="16" hasCustomPrompt="1"/>
            <p:custDataLst>
              <p:tags r:id="rId16"/>
            </p:custDataLst>
          </p:nvPr>
        </p:nvSpPr>
        <p:spPr>
          <a:xfrm>
            <a:off x="2658173" y="1636776"/>
            <a:ext cx="156362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8" name="MESSAGE CONCLUSION"/>
          <p:cNvSpPr>
            <a:spLocks noGrp="1"/>
          </p:cNvSpPr>
          <p:nvPr>
            <p:ph type="body" sz="quarter" idx="42" hasCustomPrompt="1"/>
            <p:custDataLst>
              <p:tags r:id="rId17"/>
            </p:custDataLst>
          </p:nvPr>
        </p:nvSpPr>
        <p:spPr>
          <a:xfrm>
            <a:off x="420624" y="1636776"/>
            <a:ext cx="1975104" cy="4791456"/>
          </a:xfrm>
          <a:prstGeom prst="rect">
            <a:avLst/>
          </a:prstGeom>
        </p:spPr>
        <p:txBody>
          <a:bodyPr lIns="0" tIns="0" rIns="0" bIns="0">
            <a:noAutofit/>
          </a:bodyPr>
          <a:lstStyle>
            <a:lvl1pPr marL="0" indent="0">
              <a:lnSpc>
                <a:spcPct val="100000"/>
              </a:lnSpc>
              <a:spcBef>
                <a:spcPts val="900"/>
              </a:spcBef>
              <a:buFont typeface="Arial" pitchFamily="34" charset="0"/>
              <a:buNone/>
              <a:defRPr sz="1400" b="0">
                <a:solidFill>
                  <a:schemeClr val="tx1"/>
                </a:solidFill>
                <a:latin typeface="UBSHeadline"/>
              </a:defRPr>
            </a:lvl1pPr>
            <a:lvl2pPr marL="0" indent="0">
              <a:spcBef>
                <a:spcPts val="900"/>
              </a:spcBef>
              <a:buNone/>
              <a:defRPr sz="1400" b="0">
                <a:solidFill>
                  <a:schemeClr val="tx2"/>
                </a:solidFill>
                <a:latin typeface="UBSHeadline"/>
              </a:defRPr>
            </a:lvl2pPr>
            <a:lvl3pPr>
              <a:buFont typeface="Symbol" pitchFamily="18" charset="2"/>
              <a:buChar char="·"/>
              <a:defRPr baseline="0">
                <a:latin typeface="UBSHeadline"/>
              </a:defRPr>
            </a:lvl3pPr>
            <a:lvl4pPr marL="457200" indent="-222250">
              <a:buSzPct val="84000"/>
              <a:buFont typeface="Times New Roman" pitchFamily="18" charset="0"/>
              <a:buChar char="–"/>
              <a:defRPr>
                <a:latin typeface="UBSHeadline"/>
              </a:defRPr>
            </a:lvl4pPr>
            <a:lvl5pPr>
              <a:buFont typeface="Times New Roman" pitchFamily="18" charset="0"/>
              <a:buChar char="–"/>
              <a:defRPr>
                <a:latin typeface="UBSHeadline"/>
              </a:defRPr>
            </a:lvl5pPr>
            <a:lvl6pPr>
              <a:defRPr>
                <a:latin typeface="UBSHeadline"/>
              </a:defRPr>
            </a:lvl6pPr>
            <a:lvl7pPr>
              <a:defRPr>
                <a:latin typeface="UBSHeadline"/>
              </a:defRPr>
            </a:lvl7pPr>
            <a:lvl8pPr>
              <a:defRPr>
                <a:latin typeface="UBSHeadline"/>
              </a:defRPr>
            </a:lvl8pPr>
            <a:lvl9pPr>
              <a:defRPr>
                <a:latin typeface="UBSHeadline"/>
              </a:defRPr>
            </a:lvl9pPr>
          </a:lstStyle>
          <a:p>
            <a:pPr lvl="0"/>
            <a:r>
              <a:rPr lang="en-GB" dirty="0"/>
              <a:t>&lt;&lt;Message&gt;&gt;</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a:p>
            <a:pPr lvl="4"/>
            <a:endParaRPr lang="en-GB" dirty="0"/>
          </a:p>
        </p:txBody>
      </p:sp>
      <p:cxnSp>
        <p:nvCxnSpPr>
          <p:cNvPr id="14"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18"/>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24" name="DOCUMENT ID" hidden="1"/>
          <p:cNvSpPr txBox="1"/>
          <p:nvPr>
            <p:custDataLst>
              <p:tags r:id="rId19"/>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20"/>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21"/>
            </p:custDataLst>
          </p:nvPr>
        </p:nvPicPr>
        <p:blipFill>
          <a:blip r:embed="rId23"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25" name="Slide Number Textbox">
            <a:extLst>
              <a:ext uri="{FF2B5EF4-FFF2-40B4-BE49-F238E27FC236}">
                <a16:creationId xmlns:a16="http://schemas.microsoft.com/office/drawing/2014/main" id="{DDBEEA76-5549-C14D-A57A-9B205DCB3AE0}"/>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Large_Standard_(4and1)x2">
    <p:spTree>
      <p:nvGrpSpPr>
        <p:cNvPr id="1" name=""/>
        <p:cNvGrpSpPr/>
        <p:nvPr/>
      </p:nvGrpSpPr>
      <p:grpSpPr>
        <a:xfrm>
          <a:off x="0" y="0"/>
          <a:ext cx="0" cy="0"/>
          <a:chOff x="0" y="0"/>
          <a:chExt cx="0" cy="0"/>
        </a:xfrm>
      </p:grpSpPr>
      <p:sp>
        <p:nvSpPr>
          <p:cNvPr id="17"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28" name="LAYOUT BODY"/>
          <p:cNvSpPr>
            <a:spLocks noGrp="1"/>
          </p:cNvSpPr>
          <p:nvPr>
            <p:ph sz="quarter" idx="36"/>
            <p:custDataLst>
              <p:tags r:id="rId1"/>
            </p:custDataLst>
          </p:nvPr>
        </p:nvSpPr>
        <p:spPr>
          <a:xfrm>
            <a:off x="2658171" y="4361688"/>
            <a:ext cx="6949440"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8" name="LAYOUT HEADER"/>
          <p:cNvSpPr>
            <a:spLocks noGrp="1"/>
          </p:cNvSpPr>
          <p:nvPr>
            <p:ph type="body" idx="18" hasCustomPrompt="1"/>
            <p:custDataLst>
              <p:tags r:id="rId2"/>
            </p:custDataLst>
          </p:nvPr>
        </p:nvSpPr>
        <p:spPr>
          <a:xfrm>
            <a:off x="2658171" y="4014216"/>
            <a:ext cx="6949440"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7" name="LAYOUT BODY"/>
          <p:cNvSpPr>
            <a:spLocks noGrp="1"/>
          </p:cNvSpPr>
          <p:nvPr>
            <p:ph sz="quarter" idx="35"/>
            <p:custDataLst>
              <p:tags r:id="rId3"/>
            </p:custDataLst>
          </p:nvPr>
        </p:nvSpPr>
        <p:spPr>
          <a:xfrm>
            <a:off x="8046720" y="1993392"/>
            <a:ext cx="156362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1" name="LAYOUT HEADER"/>
          <p:cNvSpPr>
            <a:spLocks noGrp="1"/>
          </p:cNvSpPr>
          <p:nvPr>
            <p:ph type="body" idx="31" hasCustomPrompt="1"/>
            <p:custDataLst>
              <p:tags r:id="rId4"/>
            </p:custDataLst>
          </p:nvPr>
        </p:nvSpPr>
        <p:spPr>
          <a:xfrm>
            <a:off x="8046720" y="1636776"/>
            <a:ext cx="156362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3" name="LAYOUT BODY"/>
          <p:cNvSpPr>
            <a:spLocks noGrp="1"/>
          </p:cNvSpPr>
          <p:nvPr>
            <p:ph sz="quarter" idx="34"/>
            <p:custDataLst>
              <p:tags r:id="rId5"/>
            </p:custDataLst>
          </p:nvPr>
        </p:nvSpPr>
        <p:spPr>
          <a:xfrm>
            <a:off x="6245352" y="1993392"/>
            <a:ext cx="156362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7" name="LAYOUT HEADER"/>
          <p:cNvSpPr>
            <a:spLocks noGrp="1"/>
          </p:cNvSpPr>
          <p:nvPr>
            <p:ph type="body" idx="27" hasCustomPrompt="1"/>
            <p:custDataLst>
              <p:tags r:id="rId6"/>
            </p:custDataLst>
          </p:nvPr>
        </p:nvSpPr>
        <p:spPr>
          <a:xfrm>
            <a:off x="6245352" y="1636776"/>
            <a:ext cx="156362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2" name="LAYOUT BODY"/>
          <p:cNvSpPr>
            <a:spLocks noGrp="1"/>
          </p:cNvSpPr>
          <p:nvPr>
            <p:ph sz="quarter" idx="33"/>
            <p:custDataLst>
              <p:tags r:id="rId7"/>
            </p:custDataLst>
          </p:nvPr>
        </p:nvSpPr>
        <p:spPr>
          <a:xfrm>
            <a:off x="4453128" y="1993392"/>
            <a:ext cx="156362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3" name="LAYOUT HEADER"/>
          <p:cNvSpPr>
            <a:spLocks noGrp="1"/>
          </p:cNvSpPr>
          <p:nvPr>
            <p:ph type="body" idx="23" hasCustomPrompt="1"/>
            <p:custDataLst>
              <p:tags r:id="rId8"/>
            </p:custDataLst>
          </p:nvPr>
        </p:nvSpPr>
        <p:spPr>
          <a:xfrm>
            <a:off x="4453128" y="1636776"/>
            <a:ext cx="156362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1" name="LAYOUT BODY"/>
          <p:cNvSpPr>
            <a:spLocks noGrp="1"/>
          </p:cNvSpPr>
          <p:nvPr>
            <p:ph sz="quarter" idx="12"/>
            <p:custDataLst>
              <p:tags r:id="rId9"/>
            </p:custDataLst>
          </p:nvPr>
        </p:nvSpPr>
        <p:spPr>
          <a:xfrm>
            <a:off x="2658173" y="1993392"/>
            <a:ext cx="156362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6" name="LAYOUT HEADER"/>
          <p:cNvSpPr>
            <a:spLocks noGrp="1"/>
          </p:cNvSpPr>
          <p:nvPr>
            <p:ph type="body" idx="16" hasCustomPrompt="1"/>
            <p:custDataLst>
              <p:tags r:id="rId10"/>
            </p:custDataLst>
          </p:nvPr>
        </p:nvSpPr>
        <p:spPr>
          <a:xfrm>
            <a:off x="2658173" y="1636776"/>
            <a:ext cx="156362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0" name="MESSAGE CONCLUSION"/>
          <p:cNvSpPr>
            <a:spLocks noGrp="1"/>
          </p:cNvSpPr>
          <p:nvPr>
            <p:ph type="body" sz="quarter" idx="37" hasCustomPrompt="1"/>
            <p:custDataLst>
              <p:tags r:id="rId11"/>
            </p:custDataLst>
          </p:nvPr>
        </p:nvSpPr>
        <p:spPr>
          <a:xfrm>
            <a:off x="420624" y="1636776"/>
            <a:ext cx="1975104" cy="4791456"/>
          </a:xfrm>
          <a:prstGeom prst="rect">
            <a:avLst/>
          </a:prstGeom>
        </p:spPr>
        <p:txBody>
          <a:bodyPr lIns="0" tIns="0" rIns="0" bIns="0">
            <a:noAutofit/>
          </a:bodyPr>
          <a:lstStyle>
            <a:lvl1pPr marL="0" indent="0">
              <a:lnSpc>
                <a:spcPct val="100000"/>
              </a:lnSpc>
              <a:spcBef>
                <a:spcPts val="900"/>
              </a:spcBef>
              <a:buFont typeface="Arial" pitchFamily="34" charset="0"/>
              <a:buNone/>
              <a:defRPr sz="1400" b="0">
                <a:solidFill>
                  <a:schemeClr val="tx1"/>
                </a:solidFill>
                <a:latin typeface="UBSHeadline"/>
              </a:defRPr>
            </a:lvl1pPr>
            <a:lvl2pPr marL="0" indent="0">
              <a:spcBef>
                <a:spcPts val="900"/>
              </a:spcBef>
              <a:buNone/>
              <a:defRPr sz="1400" b="0">
                <a:solidFill>
                  <a:schemeClr val="tx2"/>
                </a:solidFill>
                <a:latin typeface="UBSHeadline"/>
              </a:defRPr>
            </a:lvl2pPr>
            <a:lvl3pPr>
              <a:buFont typeface="Symbol" pitchFamily="18" charset="2"/>
              <a:buChar char="·"/>
              <a:defRPr baseline="0">
                <a:latin typeface="UBSHeadline"/>
              </a:defRPr>
            </a:lvl3pPr>
            <a:lvl4pPr marL="457200" indent="-222250">
              <a:buSzPct val="84000"/>
              <a:buFont typeface="Times New Roman" pitchFamily="18" charset="0"/>
              <a:buChar char="–"/>
              <a:defRPr>
                <a:latin typeface="UBSHeadline"/>
              </a:defRPr>
            </a:lvl4pPr>
            <a:lvl5pPr>
              <a:buFont typeface="Times New Roman" pitchFamily="18" charset="0"/>
              <a:buChar char="–"/>
              <a:defRPr>
                <a:latin typeface="UBSHeadline"/>
              </a:defRPr>
            </a:lvl5pPr>
            <a:lvl6pPr>
              <a:defRPr>
                <a:latin typeface="UBSHeadline"/>
              </a:defRPr>
            </a:lvl6pPr>
            <a:lvl7pPr>
              <a:defRPr>
                <a:latin typeface="UBSHeadline"/>
              </a:defRPr>
            </a:lvl7pPr>
            <a:lvl8pPr>
              <a:defRPr>
                <a:latin typeface="UBSHeadline"/>
              </a:defRPr>
            </a:lvl8pPr>
            <a:lvl9pPr>
              <a:defRPr>
                <a:latin typeface="UBSHeadline"/>
              </a:defRPr>
            </a:lvl9pPr>
          </a:lstStyle>
          <a:p>
            <a:pPr lvl="0"/>
            <a:r>
              <a:rPr lang="en-GB" dirty="0"/>
              <a:t>&lt;&lt;Message&gt;&gt;</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a:p>
            <a:pPr lvl="4"/>
            <a:endParaRPr lang="en-GB" dirty="0"/>
          </a:p>
        </p:txBody>
      </p:sp>
      <p:cxnSp>
        <p:nvCxnSpPr>
          <p:cNvPr id="14"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12"/>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18" name="DOCUMENT ID" hidden="1"/>
          <p:cNvSpPr txBox="1"/>
          <p:nvPr>
            <p:custDataLst>
              <p:tags r:id="rId13"/>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14"/>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15"/>
            </p:custDataLst>
          </p:nvPr>
        </p:nvPicPr>
        <p:blipFill>
          <a:blip r:embed="rId17"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9" name="Slide Number Textbox">
            <a:extLst>
              <a:ext uri="{FF2B5EF4-FFF2-40B4-BE49-F238E27FC236}">
                <a16:creationId xmlns:a16="http://schemas.microsoft.com/office/drawing/2014/main" id="{E30E4EE1-BBB1-B248-BE4F-B51064A4075C}"/>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Large_Standard_3x2">
    <p:spTree>
      <p:nvGrpSpPr>
        <p:cNvPr id="1" name=""/>
        <p:cNvGrpSpPr/>
        <p:nvPr/>
      </p:nvGrpSpPr>
      <p:grpSpPr>
        <a:xfrm>
          <a:off x="0" y="0"/>
          <a:ext cx="0" cy="0"/>
          <a:chOff x="0" y="0"/>
          <a:chExt cx="0" cy="0"/>
        </a:xfrm>
      </p:grpSpPr>
      <p:sp>
        <p:nvSpPr>
          <p:cNvPr id="19"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30" name="LAYOUT BODY"/>
          <p:cNvSpPr>
            <a:spLocks noGrp="1"/>
          </p:cNvSpPr>
          <p:nvPr>
            <p:ph sz="quarter" idx="33"/>
            <p:custDataLst>
              <p:tags r:id="rId1"/>
            </p:custDataLst>
          </p:nvPr>
        </p:nvSpPr>
        <p:spPr>
          <a:xfrm>
            <a:off x="7424928" y="4361688"/>
            <a:ext cx="215798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7" name="LAYOUT HEADER"/>
          <p:cNvSpPr>
            <a:spLocks noGrp="1"/>
          </p:cNvSpPr>
          <p:nvPr>
            <p:ph type="body" idx="27" hasCustomPrompt="1"/>
            <p:custDataLst>
              <p:tags r:id="rId2"/>
            </p:custDataLst>
          </p:nvPr>
        </p:nvSpPr>
        <p:spPr>
          <a:xfrm>
            <a:off x="7424928" y="4014216"/>
            <a:ext cx="2157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9" name="LAYOUT BODY"/>
          <p:cNvSpPr>
            <a:spLocks noGrp="1"/>
          </p:cNvSpPr>
          <p:nvPr>
            <p:ph sz="quarter" idx="32"/>
            <p:custDataLst>
              <p:tags r:id="rId3"/>
            </p:custDataLst>
          </p:nvPr>
        </p:nvSpPr>
        <p:spPr>
          <a:xfrm>
            <a:off x="5047488" y="4361688"/>
            <a:ext cx="215798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2" name="LAYOUT HEADER"/>
          <p:cNvSpPr>
            <a:spLocks noGrp="1"/>
          </p:cNvSpPr>
          <p:nvPr>
            <p:ph type="body" idx="22" hasCustomPrompt="1"/>
            <p:custDataLst>
              <p:tags r:id="rId4"/>
            </p:custDataLst>
          </p:nvPr>
        </p:nvSpPr>
        <p:spPr>
          <a:xfrm>
            <a:off x="5047488" y="4014216"/>
            <a:ext cx="2157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8" name="LAYOUT BODY"/>
          <p:cNvSpPr>
            <a:spLocks noGrp="1"/>
          </p:cNvSpPr>
          <p:nvPr>
            <p:ph sz="quarter" idx="31"/>
            <p:custDataLst>
              <p:tags r:id="rId5"/>
            </p:custDataLst>
          </p:nvPr>
        </p:nvSpPr>
        <p:spPr>
          <a:xfrm>
            <a:off x="2658173" y="4361688"/>
            <a:ext cx="215798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8" name="LAYOUT HEADER"/>
          <p:cNvSpPr>
            <a:spLocks noGrp="1"/>
          </p:cNvSpPr>
          <p:nvPr>
            <p:ph type="body" idx="18" hasCustomPrompt="1"/>
            <p:custDataLst>
              <p:tags r:id="rId6"/>
            </p:custDataLst>
          </p:nvPr>
        </p:nvSpPr>
        <p:spPr>
          <a:xfrm>
            <a:off x="2658173" y="4014216"/>
            <a:ext cx="2157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7" name="LAYOUT BODY"/>
          <p:cNvSpPr>
            <a:spLocks noGrp="1"/>
          </p:cNvSpPr>
          <p:nvPr>
            <p:ph sz="quarter" idx="30"/>
            <p:custDataLst>
              <p:tags r:id="rId7"/>
            </p:custDataLst>
          </p:nvPr>
        </p:nvSpPr>
        <p:spPr>
          <a:xfrm>
            <a:off x="7424928" y="1993392"/>
            <a:ext cx="215798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5" name="LAYOUT HEADER"/>
          <p:cNvSpPr>
            <a:spLocks noGrp="1"/>
          </p:cNvSpPr>
          <p:nvPr>
            <p:ph type="body" idx="25" hasCustomPrompt="1"/>
            <p:custDataLst>
              <p:tags r:id="rId8"/>
            </p:custDataLst>
          </p:nvPr>
        </p:nvSpPr>
        <p:spPr>
          <a:xfrm>
            <a:off x="7424928" y="1636776"/>
            <a:ext cx="2157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4" name="LAYOUT BODY"/>
          <p:cNvSpPr>
            <a:spLocks noGrp="1"/>
          </p:cNvSpPr>
          <p:nvPr>
            <p:ph sz="quarter" idx="29"/>
            <p:custDataLst>
              <p:tags r:id="rId9"/>
            </p:custDataLst>
          </p:nvPr>
        </p:nvSpPr>
        <p:spPr>
          <a:xfrm>
            <a:off x="5047488" y="1993392"/>
            <a:ext cx="215798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0" name="LAYOUT HEADER"/>
          <p:cNvSpPr>
            <a:spLocks noGrp="1"/>
          </p:cNvSpPr>
          <p:nvPr>
            <p:ph type="body" idx="20" hasCustomPrompt="1"/>
            <p:custDataLst>
              <p:tags r:id="rId10"/>
            </p:custDataLst>
          </p:nvPr>
        </p:nvSpPr>
        <p:spPr>
          <a:xfrm>
            <a:off x="5047488" y="1636776"/>
            <a:ext cx="2157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3" name="LAYOUT BODY"/>
          <p:cNvSpPr>
            <a:spLocks noGrp="1"/>
          </p:cNvSpPr>
          <p:nvPr>
            <p:ph sz="quarter" idx="12"/>
            <p:custDataLst>
              <p:tags r:id="rId11"/>
            </p:custDataLst>
          </p:nvPr>
        </p:nvSpPr>
        <p:spPr>
          <a:xfrm>
            <a:off x="2658173" y="1993392"/>
            <a:ext cx="215798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6" name="LAYOUT HEADER"/>
          <p:cNvSpPr>
            <a:spLocks noGrp="1"/>
          </p:cNvSpPr>
          <p:nvPr>
            <p:ph type="body" idx="16" hasCustomPrompt="1"/>
            <p:custDataLst>
              <p:tags r:id="rId12"/>
            </p:custDataLst>
          </p:nvPr>
        </p:nvSpPr>
        <p:spPr>
          <a:xfrm>
            <a:off x="2658173" y="1636776"/>
            <a:ext cx="2157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2" name="MESSAGE CONCLUSION"/>
          <p:cNvSpPr>
            <a:spLocks noGrp="1"/>
          </p:cNvSpPr>
          <p:nvPr>
            <p:ph type="body" sz="quarter" idx="34" hasCustomPrompt="1"/>
            <p:custDataLst>
              <p:tags r:id="rId13"/>
            </p:custDataLst>
          </p:nvPr>
        </p:nvSpPr>
        <p:spPr>
          <a:xfrm>
            <a:off x="420624" y="1636776"/>
            <a:ext cx="1975104" cy="4791456"/>
          </a:xfrm>
          <a:prstGeom prst="rect">
            <a:avLst/>
          </a:prstGeom>
        </p:spPr>
        <p:txBody>
          <a:bodyPr lIns="0" tIns="0" rIns="0" bIns="0">
            <a:noAutofit/>
          </a:bodyPr>
          <a:lstStyle>
            <a:lvl1pPr marL="0" indent="0">
              <a:lnSpc>
                <a:spcPct val="100000"/>
              </a:lnSpc>
              <a:spcBef>
                <a:spcPts val="900"/>
              </a:spcBef>
              <a:buFont typeface="Arial" pitchFamily="34" charset="0"/>
              <a:buNone/>
              <a:defRPr sz="1400" b="0">
                <a:solidFill>
                  <a:schemeClr val="tx1"/>
                </a:solidFill>
                <a:latin typeface="UBSHeadline"/>
              </a:defRPr>
            </a:lvl1pPr>
            <a:lvl2pPr marL="0" indent="0">
              <a:spcBef>
                <a:spcPts val="900"/>
              </a:spcBef>
              <a:buNone/>
              <a:defRPr sz="1400" b="0">
                <a:solidFill>
                  <a:schemeClr val="tx2"/>
                </a:solidFill>
                <a:latin typeface="UBSHeadline"/>
              </a:defRPr>
            </a:lvl2pPr>
            <a:lvl3pPr>
              <a:buFont typeface="Symbol" pitchFamily="18" charset="2"/>
              <a:buChar char="·"/>
              <a:defRPr baseline="0">
                <a:latin typeface="UBSHeadline"/>
              </a:defRPr>
            </a:lvl3pPr>
            <a:lvl4pPr marL="457200" indent="-222250">
              <a:buSzPct val="84000"/>
              <a:buFont typeface="Times New Roman" pitchFamily="18" charset="0"/>
              <a:buChar char="–"/>
              <a:defRPr>
                <a:latin typeface="UBSHeadline"/>
              </a:defRPr>
            </a:lvl4pPr>
            <a:lvl5pPr>
              <a:buFont typeface="Times New Roman" pitchFamily="18" charset="0"/>
              <a:buChar char="–"/>
              <a:defRPr>
                <a:latin typeface="UBSHeadline"/>
              </a:defRPr>
            </a:lvl5pPr>
            <a:lvl6pPr>
              <a:defRPr>
                <a:latin typeface="UBSHeadline"/>
              </a:defRPr>
            </a:lvl6pPr>
            <a:lvl7pPr>
              <a:defRPr>
                <a:latin typeface="UBSHeadline"/>
              </a:defRPr>
            </a:lvl7pPr>
            <a:lvl8pPr>
              <a:defRPr>
                <a:latin typeface="UBSHeadline"/>
              </a:defRPr>
            </a:lvl8pPr>
            <a:lvl9pPr>
              <a:defRPr>
                <a:latin typeface="UBSHeadline"/>
              </a:defRPr>
            </a:lvl9pPr>
          </a:lstStyle>
          <a:p>
            <a:pPr lvl="0"/>
            <a:r>
              <a:rPr lang="en-GB" dirty="0"/>
              <a:t>&lt;&lt;Message&gt;&gt;</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a:p>
            <a:pPr lvl="4"/>
            <a:endParaRPr lang="en-GB" dirty="0"/>
          </a:p>
        </p:txBody>
      </p:sp>
      <p:cxnSp>
        <p:nvCxnSpPr>
          <p:cNvPr id="14"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14"/>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20" name="DOCUMENT ID" hidden="1"/>
          <p:cNvSpPr txBox="1"/>
          <p:nvPr>
            <p:custDataLst>
              <p:tags r:id="rId15"/>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16"/>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17"/>
            </p:custDataLst>
          </p:nvPr>
        </p:nvPicPr>
        <p:blipFill>
          <a:blip r:embed="rId19"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21" name="Slide Number Textbox">
            <a:extLst>
              <a:ext uri="{FF2B5EF4-FFF2-40B4-BE49-F238E27FC236}">
                <a16:creationId xmlns:a16="http://schemas.microsoft.com/office/drawing/2014/main" id="{200D729A-C21A-1949-9F99-4E7281923B2C}"/>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arge_Standard_(3and2)x2">
    <p:spTree>
      <p:nvGrpSpPr>
        <p:cNvPr id="1" name=""/>
        <p:cNvGrpSpPr/>
        <p:nvPr/>
      </p:nvGrpSpPr>
      <p:grpSpPr>
        <a:xfrm>
          <a:off x="0" y="0"/>
          <a:ext cx="0" cy="0"/>
          <a:chOff x="0" y="0"/>
          <a:chExt cx="0" cy="0"/>
        </a:xfrm>
      </p:grpSpPr>
      <p:sp>
        <p:nvSpPr>
          <p:cNvPr id="17"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30" name="LAYOUT BODY"/>
          <p:cNvSpPr>
            <a:spLocks noGrp="1"/>
          </p:cNvSpPr>
          <p:nvPr>
            <p:ph sz="quarter" idx="33"/>
            <p:custDataLst>
              <p:tags r:id="rId1"/>
            </p:custDataLst>
          </p:nvPr>
        </p:nvSpPr>
        <p:spPr>
          <a:xfrm>
            <a:off x="6229174" y="4361688"/>
            <a:ext cx="215798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7" name="LAYOUT HEADER"/>
          <p:cNvSpPr>
            <a:spLocks noGrp="1"/>
          </p:cNvSpPr>
          <p:nvPr>
            <p:ph type="body" idx="27" hasCustomPrompt="1"/>
            <p:custDataLst>
              <p:tags r:id="rId2"/>
            </p:custDataLst>
          </p:nvPr>
        </p:nvSpPr>
        <p:spPr>
          <a:xfrm>
            <a:off x="6229174" y="4014216"/>
            <a:ext cx="2157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9" name="LAYOUT BODY"/>
          <p:cNvSpPr>
            <a:spLocks noGrp="1"/>
          </p:cNvSpPr>
          <p:nvPr>
            <p:ph sz="quarter" idx="32"/>
            <p:custDataLst>
              <p:tags r:id="rId3"/>
            </p:custDataLst>
          </p:nvPr>
        </p:nvSpPr>
        <p:spPr>
          <a:xfrm>
            <a:off x="3851734" y="4361688"/>
            <a:ext cx="215798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2" name="LAYOUT HEADER"/>
          <p:cNvSpPr>
            <a:spLocks noGrp="1"/>
          </p:cNvSpPr>
          <p:nvPr>
            <p:ph type="body" idx="22" hasCustomPrompt="1"/>
            <p:custDataLst>
              <p:tags r:id="rId4"/>
            </p:custDataLst>
          </p:nvPr>
        </p:nvSpPr>
        <p:spPr>
          <a:xfrm>
            <a:off x="3851734" y="4014216"/>
            <a:ext cx="2157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7" name="LAYOUT BODY"/>
          <p:cNvSpPr>
            <a:spLocks noGrp="1"/>
          </p:cNvSpPr>
          <p:nvPr>
            <p:ph sz="quarter" idx="30"/>
            <p:custDataLst>
              <p:tags r:id="rId5"/>
            </p:custDataLst>
          </p:nvPr>
        </p:nvSpPr>
        <p:spPr>
          <a:xfrm>
            <a:off x="7424928" y="1993392"/>
            <a:ext cx="215798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5" name="LAYOUT HEADER"/>
          <p:cNvSpPr>
            <a:spLocks noGrp="1"/>
          </p:cNvSpPr>
          <p:nvPr>
            <p:ph type="body" idx="25" hasCustomPrompt="1"/>
            <p:custDataLst>
              <p:tags r:id="rId6"/>
            </p:custDataLst>
          </p:nvPr>
        </p:nvSpPr>
        <p:spPr>
          <a:xfrm>
            <a:off x="7424928" y="1636776"/>
            <a:ext cx="2157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4" name="LAYOUT BODY"/>
          <p:cNvSpPr>
            <a:spLocks noGrp="1"/>
          </p:cNvSpPr>
          <p:nvPr>
            <p:ph sz="quarter" idx="29"/>
            <p:custDataLst>
              <p:tags r:id="rId7"/>
            </p:custDataLst>
          </p:nvPr>
        </p:nvSpPr>
        <p:spPr>
          <a:xfrm>
            <a:off x="5047488" y="1993392"/>
            <a:ext cx="215798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0" name="LAYOUT HEADER"/>
          <p:cNvSpPr>
            <a:spLocks noGrp="1"/>
          </p:cNvSpPr>
          <p:nvPr>
            <p:ph type="body" idx="20" hasCustomPrompt="1"/>
            <p:custDataLst>
              <p:tags r:id="rId8"/>
            </p:custDataLst>
          </p:nvPr>
        </p:nvSpPr>
        <p:spPr>
          <a:xfrm>
            <a:off x="5047488" y="1636776"/>
            <a:ext cx="2157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3" name="LAYOUT BODY"/>
          <p:cNvSpPr>
            <a:spLocks noGrp="1"/>
          </p:cNvSpPr>
          <p:nvPr>
            <p:ph sz="quarter" idx="12"/>
            <p:custDataLst>
              <p:tags r:id="rId9"/>
            </p:custDataLst>
          </p:nvPr>
        </p:nvSpPr>
        <p:spPr>
          <a:xfrm>
            <a:off x="2658173" y="1993392"/>
            <a:ext cx="215798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6" name="LAYOUT HEADER"/>
          <p:cNvSpPr>
            <a:spLocks noGrp="1"/>
          </p:cNvSpPr>
          <p:nvPr>
            <p:ph type="body" idx="16" hasCustomPrompt="1"/>
            <p:custDataLst>
              <p:tags r:id="rId10"/>
            </p:custDataLst>
          </p:nvPr>
        </p:nvSpPr>
        <p:spPr>
          <a:xfrm>
            <a:off x="2658173" y="1636776"/>
            <a:ext cx="2157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2" name="MESSAGE CONCLUSION"/>
          <p:cNvSpPr>
            <a:spLocks noGrp="1"/>
          </p:cNvSpPr>
          <p:nvPr>
            <p:ph type="body" sz="quarter" idx="34" hasCustomPrompt="1"/>
            <p:custDataLst>
              <p:tags r:id="rId11"/>
            </p:custDataLst>
          </p:nvPr>
        </p:nvSpPr>
        <p:spPr>
          <a:xfrm>
            <a:off x="420624" y="1636776"/>
            <a:ext cx="1975104" cy="4791456"/>
          </a:xfrm>
          <a:prstGeom prst="rect">
            <a:avLst/>
          </a:prstGeom>
        </p:spPr>
        <p:txBody>
          <a:bodyPr lIns="0" tIns="0" rIns="0" bIns="0">
            <a:noAutofit/>
          </a:bodyPr>
          <a:lstStyle>
            <a:lvl1pPr marL="0" indent="0">
              <a:lnSpc>
                <a:spcPct val="100000"/>
              </a:lnSpc>
              <a:spcBef>
                <a:spcPts val="900"/>
              </a:spcBef>
              <a:buFont typeface="Arial" pitchFamily="34" charset="0"/>
              <a:buNone/>
              <a:defRPr sz="1400" b="0">
                <a:solidFill>
                  <a:schemeClr val="tx1"/>
                </a:solidFill>
                <a:latin typeface="UBSHeadline"/>
              </a:defRPr>
            </a:lvl1pPr>
            <a:lvl2pPr marL="0" indent="0">
              <a:spcBef>
                <a:spcPts val="900"/>
              </a:spcBef>
              <a:buNone/>
              <a:defRPr sz="1400" b="0">
                <a:solidFill>
                  <a:schemeClr val="tx2"/>
                </a:solidFill>
                <a:latin typeface="UBSHeadline"/>
              </a:defRPr>
            </a:lvl2pPr>
            <a:lvl3pPr>
              <a:buFont typeface="Symbol" pitchFamily="18" charset="2"/>
              <a:buChar char="·"/>
              <a:defRPr baseline="0">
                <a:latin typeface="UBSHeadline"/>
              </a:defRPr>
            </a:lvl3pPr>
            <a:lvl4pPr marL="457200" indent="-222250">
              <a:buSzPct val="84000"/>
              <a:buFont typeface="Times New Roman" pitchFamily="18" charset="0"/>
              <a:buChar char="–"/>
              <a:defRPr>
                <a:latin typeface="UBSHeadline"/>
              </a:defRPr>
            </a:lvl4pPr>
            <a:lvl5pPr>
              <a:buFont typeface="Times New Roman" pitchFamily="18" charset="0"/>
              <a:buChar char="–"/>
              <a:defRPr>
                <a:latin typeface="UBSHeadline"/>
              </a:defRPr>
            </a:lvl5pPr>
            <a:lvl6pPr>
              <a:defRPr>
                <a:latin typeface="UBSHeadline"/>
              </a:defRPr>
            </a:lvl6pPr>
            <a:lvl7pPr>
              <a:defRPr>
                <a:latin typeface="UBSHeadline"/>
              </a:defRPr>
            </a:lvl7pPr>
            <a:lvl8pPr>
              <a:defRPr>
                <a:latin typeface="UBSHeadline"/>
              </a:defRPr>
            </a:lvl8pPr>
            <a:lvl9pPr>
              <a:defRPr>
                <a:latin typeface="UBSHeadline"/>
              </a:defRPr>
            </a:lvl9pPr>
          </a:lstStyle>
          <a:p>
            <a:pPr lvl="0"/>
            <a:r>
              <a:rPr lang="en-GB" dirty="0"/>
              <a:t>&lt;&lt;Message&gt;&gt;</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a:p>
            <a:pPr lvl="4"/>
            <a:endParaRPr lang="en-GB" dirty="0"/>
          </a:p>
        </p:txBody>
      </p:sp>
      <p:cxnSp>
        <p:nvCxnSpPr>
          <p:cNvPr id="14"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12"/>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20" name="DOCUMENT ID" hidden="1"/>
          <p:cNvSpPr txBox="1"/>
          <p:nvPr>
            <p:custDataLst>
              <p:tags r:id="rId13"/>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14"/>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15"/>
            </p:custDataLst>
          </p:nvPr>
        </p:nvPicPr>
        <p:blipFill>
          <a:blip r:embed="rId17"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9" name="Slide Number Textbox">
            <a:extLst>
              <a:ext uri="{FF2B5EF4-FFF2-40B4-BE49-F238E27FC236}">
                <a16:creationId xmlns:a16="http://schemas.microsoft.com/office/drawing/2014/main" id="{89E85698-EB3A-6D49-A53B-FE71B661A35E}"/>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extLst>
      <p:ext uri="{BB962C8B-B14F-4D97-AF65-F5344CB8AC3E}">
        <p14:creationId xmlns:p14="http://schemas.microsoft.com/office/powerpoint/2010/main" val="38908828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Medium_1x1">
    <p:spTree>
      <p:nvGrpSpPr>
        <p:cNvPr id="1" name=""/>
        <p:cNvGrpSpPr/>
        <p:nvPr/>
      </p:nvGrpSpPr>
      <p:grpSpPr>
        <a:xfrm>
          <a:off x="0" y="0"/>
          <a:ext cx="0" cy="0"/>
          <a:chOff x="0" y="0"/>
          <a:chExt cx="0" cy="0"/>
        </a:xfrm>
      </p:grpSpPr>
      <p:sp>
        <p:nvSpPr>
          <p:cNvPr id="8"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11" name="LAYOUT BODY"/>
          <p:cNvSpPr>
            <a:spLocks noGrp="1"/>
          </p:cNvSpPr>
          <p:nvPr>
            <p:ph sz="quarter" idx="12"/>
            <p:custDataLst>
              <p:tags r:id="rId1"/>
            </p:custDataLst>
          </p:nvPr>
        </p:nvSpPr>
        <p:spPr>
          <a:xfrm>
            <a:off x="420623" y="1994409"/>
            <a:ext cx="7589520" cy="1837944"/>
          </a:xfrm>
          <a:prstGeom prst="rect">
            <a:avLst/>
          </a:prstGeom>
        </p:spPr>
        <p:txBody>
          <a:bodyPr lIns="0" tIns="0" rIns="0" bIns="0">
            <a:noAutofit/>
          </a:bodyPr>
          <a:lstStyle>
            <a:lvl1pPr marL="0" indent="0">
              <a:buFontTx/>
              <a:buNone/>
              <a:defRPr sz="1100"/>
            </a:lvl1pPr>
            <a:lvl2pPr marL="0" indent="0">
              <a:buFontTx/>
              <a:buNone/>
              <a:defRPr sz="1100"/>
            </a:lvl2pPr>
            <a:lvl3pPr marL="227013" indent="-227013">
              <a:buClr>
                <a:schemeClr val="tx2"/>
              </a:buClr>
              <a:buFont typeface="Symbol" pitchFamily="18" charset="2"/>
              <a:buChar char="·"/>
              <a:defRPr sz="1100"/>
            </a:lvl3pPr>
            <a:lvl4pPr marL="460375" indent="-228600">
              <a:buSzPct val="84000"/>
              <a:buFont typeface="Times New Roman" pitchFamily="18" charset="0"/>
              <a:buChar char="–"/>
              <a:defRPr sz="1100"/>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7" name="LAYOUT HEADER"/>
          <p:cNvSpPr>
            <a:spLocks noGrp="1"/>
          </p:cNvSpPr>
          <p:nvPr>
            <p:ph type="body" idx="14" hasCustomPrompt="1"/>
            <p:custDataLst>
              <p:tags r:id="rId2"/>
            </p:custDataLst>
          </p:nvPr>
        </p:nvSpPr>
        <p:spPr>
          <a:xfrm>
            <a:off x="420623" y="1636776"/>
            <a:ext cx="7589520"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cxnSp>
        <p:nvCxnSpPr>
          <p:cNvPr id="10"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3"/>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9" name="DOCUMENT ID" hidden="1"/>
          <p:cNvSpPr txBox="1"/>
          <p:nvPr>
            <p:custDataLst>
              <p:tags r:id="rId4"/>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5"/>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6"/>
            </p:custDataLst>
          </p:nvPr>
        </p:nvPicPr>
        <p:blipFill>
          <a:blip r:embed="rId8"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2" name="Slide Number Textbox">
            <a:extLst>
              <a:ext uri="{FF2B5EF4-FFF2-40B4-BE49-F238E27FC236}">
                <a16:creationId xmlns:a16="http://schemas.microsoft.com/office/drawing/2014/main" id="{27D97A41-397B-794D-A4F9-09F35E5049B6}"/>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age">
    <p:spTree>
      <p:nvGrpSpPr>
        <p:cNvPr id="1" name=""/>
        <p:cNvGrpSpPr/>
        <p:nvPr/>
      </p:nvGrpSpPr>
      <p:grpSpPr>
        <a:xfrm>
          <a:off x="0" y="0"/>
          <a:ext cx="0" cy="0"/>
          <a:chOff x="0" y="0"/>
          <a:chExt cx="0" cy="0"/>
        </a:xfrm>
      </p:grpSpPr>
      <p:sp>
        <p:nvSpPr>
          <p:cNvPr id="4" name="DIVIDER TITLE"/>
          <p:cNvSpPr>
            <a:spLocks noGrp="1"/>
          </p:cNvSpPr>
          <p:nvPr>
            <p:ph type="subTitle" idx="1" hasCustomPrompt="1"/>
            <p:custDataLst>
              <p:tags r:id="rId1"/>
            </p:custDataLst>
          </p:nvPr>
        </p:nvSpPr>
        <p:spPr>
          <a:xfrm>
            <a:off x="420624" y="2432304"/>
            <a:ext cx="7616952" cy="1929384"/>
          </a:xfrm>
          <a:prstGeom prst="rect">
            <a:avLst/>
          </a:prstGeom>
        </p:spPr>
        <p:txBody>
          <a:bodyPr lIns="0" tIns="45720" rIns="0" bIns="45720">
            <a:noAutofit/>
          </a:bodyPr>
          <a:lstStyle>
            <a:lvl1pPr marL="0" indent="0" algn="l">
              <a:buNone/>
              <a:defRPr sz="3200" baseline="0">
                <a:solidFill>
                  <a:schemeClr val="tx1"/>
                </a:solidFill>
                <a:latin typeface="Frutiger 45 Light"/>
                <a:ea typeface="Arial Unicode MS" pitchFamily="34" charset="-128"/>
              </a:defRPr>
            </a:lvl1pPr>
            <a:lvl2pPr marL="502753" indent="0" algn="ctr">
              <a:buNone/>
              <a:defRPr>
                <a:solidFill>
                  <a:schemeClr val="tx1">
                    <a:tint val="75000"/>
                  </a:schemeClr>
                </a:solidFill>
              </a:defRPr>
            </a:lvl2pPr>
            <a:lvl3pPr marL="1005505" indent="0" algn="ctr">
              <a:buNone/>
              <a:defRPr>
                <a:solidFill>
                  <a:schemeClr val="tx1">
                    <a:tint val="75000"/>
                  </a:schemeClr>
                </a:solidFill>
              </a:defRPr>
            </a:lvl3pPr>
            <a:lvl4pPr marL="1508257" indent="0" algn="ctr">
              <a:buNone/>
              <a:defRPr>
                <a:solidFill>
                  <a:schemeClr val="tx1">
                    <a:tint val="75000"/>
                  </a:schemeClr>
                </a:solidFill>
              </a:defRPr>
            </a:lvl4pPr>
            <a:lvl5pPr marL="2011009" indent="0" algn="ctr">
              <a:buNone/>
              <a:defRPr>
                <a:solidFill>
                  <a:schemeClr val="tx1">
                    <a:tint val="75000"/>
                  </a:schemeClr>
                </a:solidFill>
              </a:defRPr>
            </a:lvl5pPr>
            <a:lvl6pPr marL="2513761" indent="0" algn="ctr">
              <a:buNone/>
              <a:defRPr>
                <a:solidFill>
                  <a:schemeClr val="tx1">
                    <a:tint val="75000"/>
                  </a:schemeClr>
                </a:solidFill>
              </a:defRPr>
            </a:lvl6pPr>
            <a:lvl7pPr marL="3016512" indent="0" algn="ctr">
              <a:buNone/>
              <a:defRPr>
                <a:solidFill>
                  <a:schemeClr val="tx1">
                    <a:tint val="75000"/>
                  </a:schemeClr>
                </a:solidFill>
              </a:defRPr>
            </a:lvl7pPr>
            <a:lvl8pPr marL="3519265" indent="0" algn="ctr">
              <a:buNone/>
              <a:defRPr>
                <a:solidFill>
                  <a:schemeClr val="tx1">
                    <a:tint val="75000"/>
                  </a:schemeClr>
                </a:solidFill>
              </a:defRPr>
            </a:lvl8pPr>
            <a:lvl9pPr marL="4022016" indent="0" algn="ctr">
              <a:buNone/>
              <a:defRPr>
                <a:solidFill>
                  <a:schemeClr val="tx1">
                    <a:tint val="75000"/>
                  </a:schemeClr>
                </a:solidFill>
              </a:defRPr>
            </a:lvl9pPr>
          </a:lstStyle>
          <a:p>
            <a:r>
              <a:rPr lang="en-GB" dirty="0"/>
              <a:t>&lt;&lt;Divider title&gt;&gt;</a:t>
            </a:r>
          </a:p>
        </p:txBody>
      </p:sp>
      <p:sp>
        <p:nvSpPr>
          <p:cNvPr id="6" name="DIVIDER NUMBER"/>
          <p:cNvSpPr>
            <a:spLocks noGrp="1"/>
          </p:cNvSpPr>
          <p:nvPr>
            <p:ph type="ctrTitle" hasCustomPrompt="1"/>
            <p:custDataLst>
              <p:tags r:id="rId2"/>
            </p:custDataLst>
          </p:nvPr>
        </p:nvSpPr>
        <p:spPr>
          <a:xfrm>
            <a:off x="420624" y="2084832"/>
            <a:ext cx="6858000" cy="384048"/>
          </a:xfrm>
        </p:spPr>
        <p:txBody>
          <a:bodyPr lIns="0" tIns="45720" rIns="0" bIns="45720" anchor="t" anchorCtr="0">
            <a:noAutofit/>
          </a:bodyPr>
          <a:lstStyle>
            <a:lvl1pPr>
              <a:defRPr sz="1800" baseline="0">
                <a:solidFill>
                  <a:schemeClr val="tx1"/>
                </a:solidFill>
                <a:latin typeface="UBSHeadline"/>
                <a:ea typeface="Arial Unicode MS" pitchFamily="34" charset="-128"/>
              </a:defRPr>
            </a:lvl1pPr>
          </a:lstStyle>
          <a:p>
            <a:r>
              <a:rPr lang="en-GB" dirty="0"/>
              <a:t>Click to edit Section / Appendix number</a:t>
            </a:r>
          </a:p>
        </p:txBody>
      </p:sp>
      <p:pic>
        <p:nvPicPr>
          <p:cNvPr id="2" name="Picture 1"/>
          <p:cNvPicPr>
            <a:picLocks noChangeAspect="1"/>
          </p:cNvPicPr>
          <p:nvPr userDrawn="1">
            <p:custDataLst>
              <p:tags r:id="rId3"/>
            </p:custDataLst>
          </p:nvPr>
        </p:nvPicPr>
        <p:blipFill>
          <a:blip r:embed="rId5"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Tree>
    <p:extLst>
      <p:ext uri="{BB962C8B-B14F-4D97-AF65-F5344CB8AC3E}">
        <p14:creationId xmlns:p14="http://schemas.microsoft.com/office/powerpoint/2010/main" val="2534595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Medium_1x1_FullHeight">
    <p:spTree>
      <p:nvGrpSpPr>
        <p:cNvPr id="1" name=""/>
        <p:cNvGrpSpPr/>
        <p:nvPr/>
      </p:nvGrpSpPr>
      <p:grpSpPr>
        <a:xfrm>
          <a:off x="0" y="0"/>
          <a:ext cx="0" cy="0"/>
          <a:chOff x="0" y="0"/>
          <a:chExt cx="0" cy="0"/>
        </a:xfrm>
      </p:grpSpPr>
      <p:sp>
        <p:nvSpPr>
          <p:cNvPr id="8"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11" name="LAYOUT BODY"/>
          <p:cNvSpPr>
            <a:spLocks noGrp="1"/>
          </p:cNvSpPr>
          <p:nvPr>
            <p:ph sz="quarter" idx="12"/>
            <p:custDataLst>
              <p:tags r:id="rId1"/>
            </p:custDataLst>
          </p:nvPr>
        </p:nvSpPr>
        <p:spPr>
          <a:xfrm>
            <a:off x="420623" y="1994407"/>
            <a:ext cx="7589520" cy="421538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7" name="LAYOUT HEADER"/>
          <p:cNvSpPr>
            <a:spLocks noGrp="1"/>
          </p:cNvSpPr>
          <p:nvPr>
            <p:ph type="body" idx="14" hasCustomPrompt="1"/>
            <p:custDataLst>
              <p:tags r:id="rId2"/>
            </p:custDataLst>
          </p:nvPr>
        </p:nvSpPr>
        <p:spPr>
          <a:xfrm>
            <a:off x="420623" y="1636776"/>
            <a:ext cx="7589520"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cxnSp>
        <p:nvCxnSpPr>
          <p:cNvPr id="10"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3"/>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9" name="DOCUMENT ID" hidden="1"/>
          <p:cNvSpPr txBox="1"/>
          <p:nvPr>
            <p:custDataLst>
              <p:tags r:id="rId4"/>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5"/>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6"/>
            </p:custDataLst>
          </p:nvPr>
        </p:nvPicPr>
        <p:blipFill>
          <a:blip r:embed="rId8"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2" name="Slide Number Textbox">
            <a:extLst>
              <a:ext uri="{FF2B5EF4-FFF2-40B4-BE49-F238E27FC236}">
                <a16:creationId xmlns:a16="http://schemas.microsoft.com/office/drawing/2014/main" id="{0988991B-2EDC-B94E-B4EE-3C84D55ACFEC}"/>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Large_1x1">
    <p:spTree>
      <p:nvGrpSpPr>
        <p:cNvPr id="1" name=""/>
        <p:cNvGrpSpPr/>
        <p:nvPr/>
      </p:nvGrpSpPr>
      <p:grpSpPr>
        <a:xfrm>
          <a:off x="0" y="0"/>
          <a:ext cx="0" cy="0"/>
          <a:chOff x="0" y="0"/>
          <a:chExt cx="0" cy="0"/>
        </a:xfrm>
      </p:grpSpPr>
      <p:sp>
        <p:nvSpPr>
          <p:cNvPr id="8"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11" name="LAYOUT BODY"/>
          <p:cNvSpPr>
            <a:spLocks noGrp="1"/>
          </p:cNvSpPr>
          <p:nvPr>
            <p:ph sz="quarter" idx="12"/>
            <p:custDataLst>
              <p:tags r:id="rId1"/>
            </p:custDataLst>
          </p:nvPr>
        </p:nvSpPr>
        <p:spPr>
          <a:xfrm>
            <a:off x="420624" y="1994407"/>
            <a:ext cx="9189720"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7" name="LAYOUT HEADER"/>
          <p:cNvSpPr>
            <a:spLocks noGrp="1"/>
          </p:cNvSpPr>
          <p:nvPr>
            <p:ph type="body" idx="14" hasCustomPrompt="1"/>
            <p:custDataLst>
              <p:tags r:id="rId2"/>
            </p:custDataLst>
          </p:nvPr>
        </p:nvSpPr>
        <p:spPr>
          <a:xfrm>
            <a:off x="420624" y="1636776"/>
            <a:ext cx="9189720"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cxnSp>
        <p:nvCxnSpPr>
          <p:cNvPr id="10"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3"/>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9" name="DOCUMENT ID" hidden="1"/>
          <p:cNvSpPr txBox="1"/>
          <p:nvPr>
            <p:custDataLst>
              <p:tags r:id="rId4"/>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5"/>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6"/>
            </p:custDataLst>
          </p:nvPr>
        </p:nvPicPr>
        <p:blipFill>
          <a:blip r:embed="rId8"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2" name="Slide Number Textbox">
            <a:extLst>
              <a:ext uri="{FF2B5EF4-FFF2-40B4-BE49-F238E27FC236}">
                <a16:creationId xmlns:a16="http://schemas.microsoft.com/office/drawing/2014/main" id="{4E006815-1E69-C340-A689-E6ADD930CF9A}"/>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Large_1x1_FullHeight">
    <p:spTree>
      <p:nvGrpSpPr>
        <p:cNvPr id="1" name=""/>
        <p:cNvGrpSpPr/>
        <p:nvPr/>
      </p:nvGrpSpPr>
      <p:grpSpPr>
        <a:xfrm>
          <a:off x="0" y="0"/>
          <a:ext cx="0" cy="0"/>
          <a:chOff x="0" y="0"/>
          <a:chExt cx="0" cy="0"/>
        </a:xfrm>
      </p:grpSpPr>
      <p:sp>
        <p:nvSpPr>
          <p:cNvPr id="8"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11" name="LAYOUT BODY"/>
          <p:cNvSpPr>
            <a:spLocks noGrp="1"/>
          </p:cNvSpPr>
          <p:nvPr>
            <p:ph sz="quarter" idx="12"/>
            <p:custDataLst>
              <p:tags r:id="rId1"/>
            </p:custDataLst>
          </p:nvPr>
        </p:nvSpPr>
        <p:spPr>
          <a:xfrm>
            <a:off x="420624" y="1994407"/>
            <a:ext cx="9189720" cy="4416552"/>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7" name="LAYOUT HEADER"/>
          <p:cNvSpPr>
            <a:spLocks noGrp="1"/>
          </p:cNvSpPr>
          <p:nvPr>
            <p:ph type="body" idx="14" hasCustomPrompt="1"/>
            <p:custDataLst>
              <p:tags r:id="rId2"/>
            </p:custDataLst>
          </p:nvPr>
        </p:nvSpPr>
        <p:spPr>
          <a:xfrm>
            <a:off x="420624" y="1636776"/>
            <a:ext cx="9189720"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cxnSp>
        <p:nvCxnSpPr>
          <p:cNvPr id="10"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3"/>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9" name="DOCUMENT ID" hidden="1"/>
          <p:cNvSpPr txBox="1"/>
          <p:nvPr>
            <p:custDataLst>
              <p:tags r:id="rId4"/>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5"/>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6"/>
            </p:custDataLst>
          </p:nvPr>
        </p:nvPicPr>
        <p:blipFill>
          <a:blip r:embed="rId8"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2" name="Slide Number Textbox">
            <a:extLst>
              <a:ext uri="{FF2B5EF4-FFF2-40B4-BE49-F238E27FC236}">
                <a16:creationId xmlns:a16="http://schemas.microsoft.com/office/drawing/2014/main" id="{CF4268E1-220A-5C42-975B-7165A94767FF}"/>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Large 2x1">
    <p:spTree>
      <p:nvGrpSpPr>
        <p:cNvPr id="1" name=""/>
        <p:cNvGrpSpPr/>
        <p:nvPr/>
      </p:nvGrpSpPr>
      <p:grpSpPr>
        <a:xfrm>
          <a:off x="0" y="0"/>
          <a:ext cx="0" cy="0"/>
          <a:chOff x="0" y="0"/>
          <a:chExt cx="0" cy="0"/>
        </a:xfrm>
      </p:grpSpPr>
      <p:sp>
        <p:nvSpPr>
          <p:cNvPr id="10"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15" name="LAYOUT BODY"/>
          <p:cNvSpPr>
            <a:spLocks noGrp="1"/>
          </p:cNvSpPr>
          <p:nvPr>
            <p:ph sz="quarter" idx="26"/>
            <p:custDataLst>
              <p:tags r:id="rId1"/>
            </p:custDataLst>
          </p:nvPr>
        </p:nvSpPr>
        <p:spPr>
          <a:xfrm>
            <a:off x="5148072" y="1994410"/>
            <a:ext cx="444398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8" name="LAYOUT HEADER"/>
          <p:cNvSpPr>
            <a:spLocks noGrp="1"/>
          </p:cNvSpPr>
          <p:nvPr>
            <p:ph type="body" idx="25" hasCustomPrompt="1"/>
            <p:custDataLst>
              <p:tags r:id="rId2"/>
            </p:custDataLst>
          </p:nvPr>
        </p:nvSpPr>
        <p:spPr>
          <a:xfrm>
            <a:off x="5148072" y="1636776"/>
            <a:ext cx="4443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3" name="LAYOUT BODY"/>
          <p:cNvSpPr>
            <a:spLocks noGrp="1"/>
          </p:cNvSpPr>
          <p:nvPr>
            <p:ph sz="quarter" idx="12"/>
            <p:custDataLst>
              <p:tags r:id="rId3"/>
            </p:custDataLst>
          </p:nvPr>
        </p:nvSpPr>
        <p:spPr>
          <a:xfrm>
            <a:off x="420624" y="1994409"/>
            <a:ext cx="444398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7" name="LAYOUT HEADER"/>
          <p:cNvSpPr>
            <a:spLocks noGrp="1"/>
          </p:cNvSpPr>
          <p:nvPr>
            <p:ph type="body" idx="14" hasCustomPrompt="1"/>
            <p:custDataLst>
              <p:tags r:id="rId4"/>
            </p:custDataLst>
          </p:nvPr>
        </p:nvSpPr>
        <p:spPr>
          <a:xfrm>
            <a:off x="420624" y="1636776"/>
            <a:ext cx="4443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cxnSp>
        <p:nvCxnSpPr>
          <p:cNvPr id="12"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5"/>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11" name="DOCUMENT ID" hidden="1"/>
          <p:cNvSpPr txBox="1"/>
          <p:nvPr>
            <p:custDataLst>
              <p:tags r:id="rId6"/>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7"/>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8"/>
            </p:custDataLst>
          </p:nvPr>
        </p:nvPicPr>
        <p:blipFill>
          <a:blip r:embed="rId10"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4" name="Slide Number Textbox">
            <a:extLst>
              <a:ext uri="{FF2B5EF4-FFF2-40B4-BE49-F238E27FC236}">
                <a16:creationId xmlns:a16="http://schemas.microsoft.com/office/drawing/2014/main" id="{2737FFFA-8C73-834B-BD8A-865686AA97F9}"/>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Large 2x1_FullHeight">
    <p:spTree>
      <p:nvGrpSpPr>
        <p:cNvPr id="1" name=""/>
        <p:cNvGrpSpPr/>
        <p:nvPr/>
      </p:nvGrpSpPr>
      <p:grpSpPr>
        <a:xfrm>
          <a:off x="0" y="0"/>
          <a:ext cx="0" cy="0"/>
          <a:chOff x="0" y="0"/>
          <a:chExt cx="0" cy="0"/>
        </a:xfrm>
      </p:grpSpPr>
      <p:sp>
        <p:nvSpPr>
          <p:cNvPr id="10"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15" name="LAYOUT BODY"/>
          <p:cNvSpPr>
            <a:spLocks noGrp="1"/>
          </p:cNvSpPr>
          <p:nvPr>
            <p:ph sz="quarter" idx="26"/>
            <p:custDataLst>
              <p:tags r:id="rId1"/>
            </p:custDataLst>
          </p:nvPr>
        </p:nvSpPr>
        <p:spPr>
          <a:xfrm>
            <a:off x="5148072" y="1994410"/>
            <a:ext cx="4443984" cy="4416552"/>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8" name="LAYOUT HEADER"/>
          <p:cNvSpPr>
            <a:spLocks noGrp="1"/>
          </p:cNvSpPr>
          <p:nvPr>
            <p:ph type="body" idx="25" hasCustomPrompt="1"/>
            <p:custDataLst>
              <p:tags r:id="rId2"/>
            </p:custDataLst>
          </p:nvPr>
        </p:nvSpPr>
        <p:spPr>
          <a:xfrm>
            <a:off x="5148072" y="1636776"/>
            <a:ext cx="4443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3" name="LAYOUT BODY"/>
          <p:cNvSpPr>
            <a:spLocks noGrp="1"/>
          </p:cNvSpPr>
          <p:nvPr>
            <p:ph sz="quarter" idx="12"/>
            <p:custDataLst>
              <p:tags r:id="rId3"/>
            </p:custDataLst>
          </p:nvPr>
        </p:nvSpPr>
        <p:spPr>
          <a:xfrm>
            <a:off x="420624" y="1994409"/>
            <a:ext cx="4443984" cy="4416552"/>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7" name="LAYOUT HEADER"/>
          <p:cNvSpPr>
            <a:spLocks noGrp="1"/>
          </p:cNvSpPr>
          <p:nvPr>
            <p:ph type="body" idx="14" hasCustomPrompt="1"/>
            <p:custDataLst>
              <p:tags r:id="rId4"/>
            </p:custDataLst>
          </p:nvPr>
        </p:nvSpPr>
        <p:spPr>
          <a:xfrm>
            <a:off x="420624" y="1636776"/>
            <a:ext cx="4443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cxnSp>
        <p:nvCxnSpPr>
          <p:cNvPr id="12"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5"/>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11" name="DOCUMENT ID" hidden="1"/>
          <p:cNvSpPr txBox="1"/>
          <p:nvPr>
            <p:custDataLst>
              <p:tags r:id="rId6"/>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7"/>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8"/>
            </p:custDataLst>
          </p:nvPr>
        </p:nvPicPr>
        <p:blipFill>
          <a:blip r:embed="rId10"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4" name="Slide Number Textbox">
            <a:extLst>
              <a:ext uri="{FF2B5EF4-FFF2-40B4-BE49-F238E27FC236}">
                <a16:creationId xmlns:a16="http://schemas.microsoft.com/office/drawing/2014/main" id="{4276151C-9877-E445-B644-C155C28909DF}"/>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Large 2x2">
    <p:spTree>
      <p:nvGrpSpPr>
        <p:cNvPr id="1" name=""/>
        <p:cNvGrpSpPr/>
        <p:nvPr/>
      </p:nvGrpSpPr>
      <p:grpSpPr>
        <a:xfrm>
          <a:off x="0" y="0"/>
          <a:ext cx="0" cy="0"/>
          <a:chOff x="0" y="0"/>
          <a:chExt cx="0" cy="0"/>
        </a:xfrm>
      </p:grpSpPr>
      <p:sp>
        <p:nvSpPr>
          <p:cNvPr id="14"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19" name="LAYOUT BODY"/>
          <p:cNvSpPr>
            <a:spLocks noGrp="1"/>
          </p:cNvSpPr>
          <p:nvPr>
            <p:ph sz="quarter" idx="31"/>
            <p:custDataLst>
              <p:tags r:id="rId1"/>
            </p:custDataLst>
          </p:nvPr>
        </p:nvSpPr>
        <p:spPr>
          <a:xfrm>
            <a:off x="5148072" y="4371848"/>
            <a:ext cx="444398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8" name="LAYOUT HEADER"/>
          <p:cNvSpPr>
            <a:spLocks noGrp="1"/>
          </p:cNvSpPr>
          <p:nvPr>
            <p:ph type="body" idx="29" hasCustomPrompt="1"/>
            <p:custDataLst>
              <p:tags r:id="rId2"/>
            </p:custDataLst>
          </p:nvPr>
        </p:nvSpPr>
        <p:spPr>
          <a:xfrm>
            <a:off x="5148072" y="4015232"/>
            <a:ext cx="4443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8" name="LAYOUT BODY"/>
          <p:cNvSpPr>
            <a:spLocks noGrp="1"/>
          </p:cNvSpPr>
          <p:nvPr>
            <p:ph sz="quarter" idx="30"/>
            <p:custDataLst>
              <p:tags r:id="rId3"/>
            </p:custDataLst>
          </p:nvPr>
        </p:nvSpPr>
        <p:spPr>
          <a:xfrm>
            <a:off x="420624" y="4371848"/>
            <a:ext cx="444398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7" name="LAYOUT HEADER"/>
          <p:cNvSpPr>
            <a:spLocks noGrp="1"/>
          </p:cNvSpPr>
          <p:nvPr>
            <p:ph type="body" idx="28" hasCustomPrompt="1"/>
            <p:custDataLst>
              <p:tags r:id="rId4"/>
            </p:custDataLst>
          </p:nvPr>
        </p:nvSpPr>
        <p:spPr>
          <a:xfrm>
            <a:off x="420624" y="4015232"/>
            <a:ext cx="4443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0" name="LAYOUT BODY"/>
          <p:cNvSpPr>
            <a:spLocks noGrp="1"/>
          </p:cNvSpPr>
          <p:nvPr>
            <p:ph sz="quarter" idx="32"/>
            <p:custDataLst>
              <p:tags r:id="rId5"/>
            </p:custDataLst>
          </p:nvPr>
        </p:nvSpPr>
        <p:spPr>
          <a:xfrm>
            <a:off x="5148072" y="1994410"/>
            <a:ext cx="444398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8" name="LAYOUT HEADER"/>
          <p:cNvSpPr>
            <a:spLocks noGrp="1"/>
          </p:cNvSpPr>
          <p:nvPr>
            <p:ph type="body" idx="25" hasCustomPrompt="1"/>
            <p:custDataLst>
              <p:tags r:id="rId6"/>
            </p:custDataLst>
          </p:nvPr>
        </p:nvSpPr>
        <p:spPr>
          <a:xfrm>
            <a:off x="5148072" y="1636776"/>
            <a:ext cx="4443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7" name="LAYOUT BODY"/>
          <p:cNvSpPr>
            <a:spLocks noGrp="1"/>
          </p:cNvSpPr>
          <p:nvPr>
            <p:ph sz="quarter" idx="12"/>
            <p:custDataLst>
              <p:tags r:id="rId7"/>
            </p:custDataLst>
          </p:nvPr>
        </p:nvSpPr>
        <p:spPr>
          <a:xfrm>
            <a:off x="420624" y="1994409"/>
            <a:ext cx="444398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7" name="LAYOUT HEADER"/>
          <p:cNvSpPr>
            <a:spLocks noGrp="1"/>
          </p:cNvSpPr>
          <p:nvPr>
            <p:ph type="body" idx="14" hasCustomPrompt="1"/>
            <p:custDataLst>
              <p:tags r:id="rId8"/>
            </p:custDataLst>
          </p:nvPr>
        </p:nvSpPr>
        <p:spPr>
          <a:xfrm>
            <a:off x="420624" y="1636776"/>
            <a:ext cx="4443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cxnSp>
        <p:nvCxnSpPr>
          <p:cNvPr id="16"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9"/>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15" name="DOCUMENT ID" hidden="1"/>
          <p:cNvSpPr txBox="1"/>
          <p:nvPr>
            <p:custDataLst>
              <p:tags r:id="rId10"/>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11"/>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12"/>
            </p:custDataLst>
          </p:nvPr>
        </p:nvPicPr>
        <p:blipFill>
          <a:blip r:embed="rId14"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21" name="Slide Number Textbox">
            <a:extLst>
              <a:ext uri="{FF2B5EF4-FFF2-40B4-BE49-F238E27FC236}">
                <a16:creationId xmlns:a16="http://schemas.microsoft.com/office/drawing/2014/main" id="{DED6EC64-7E9A-D748-9412-58DDCF05713C}"/>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Large 2x(2and1)">
    <p:spTree>
      <p:nvGrpSpPr>
        <p:cNvPr id="1" name=""/>
        <p:cNvGrpSpPr/>
        <p:nvPr/>
      </p:nvGrpSpPr>
      <p:grpSpPr>
        <a:xfrm>
          <a:off x="0" y="0"/>
          <a:ext cx="0" cy="0"/>
          <a:chOff x="0" y="0"/>
          <a:chExt cx="0" cy="0"/>
        </a:xfrm>
      </p:grpSpPr>
      <p:sp>
        <p:nvSpPr>
          <p:cNvPr id="12"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17" name="LAYOUT BODY"/>
          <p:cNvSpPr>
            <a:spLocks noGrp="1"/>
          </p:cNvSpPr>
          <p:nvPr>
            <p:ph sz="quarter" idx="29"/>
            <p:custDataLst>
              <p:tags r:id="rId1"/>
            </p:custDataLst>
          </p:nvPr>
        </p:nvSpPr>
        <p:spPr>
          <a:xfrm>
            <a:off x="420624" y="4371848"/>
            <a:ext cx="444398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7" name="LAYOUT HEADER"/>
          <p:cNvSpPr>
            <a:spLocks noGrp="1"/>
          </p:cNvSpPr>
          <p:nvPr>
            <p:ph type="body" idx="28" hasCustomPrompt="1"/>
            <p:custDataLst>
              <p:tags r:id="rId2"/>
            </p:custDataLst>
          </p:nvPr>
        </p:nvSpPr>
        <p:spPr>
          <a:xfrm>
            <a:off x="420624" y="4015232"/>
            <a:ext cx="4443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8" name="LAYOUT BODY"/>
          <p:cNvSpPr>
            <a:spLocks noGrp="1"/>
          </p:cNvSpPr>
          <p:nvPr>
            <p:ph sz="quarter" idx="30"/>
            <p:custDataLst>
              <p:tags r:id="rId3"/>
            </p:custDataLst>
          </p:nvPr>
        </p:nvSpPr>
        <p:spPr>
          <a:xfrm>
            <a:off x="5148072" y="1994410"/>
            <a:ext cx="4443984" cy="421538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8" name="LAYOUT HEADER"/>
          <p:cNvSpPr>
            <a:spLocks noGrp="1"/>
          </p:cNvSpPr>
          <p:nvPr>
            <p:ph type="body" idx="25" hasCustomPrompt="1"/>
            <p:custDataLst>
              <p:tags r:id="rId4"/>
            </p:custDataLst>
          </p:nvPr>
        </p:nvSpPr>
        <p:spPr>
          <a:xfrm>
            <a:off x="5148072" y="1636776"/>
            <a:ext cx="4443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6" name="LAYOUT BODY"/>
          <p:cNvSpPr>
            <a:spLocks noGrp="1"/>
          </p:cNvSpPr>
          <p:nvPr>
            <p:ph sz="quarter" idx="12"/>
            <p:custDataLst>
              <p:tags r:id="rId5"/>
            </p:custDataLst>
          </p:nvPr>
        </p:nvSpPr>
        <p:spPr>
          <a:xfrm>
            <a:off x="420624" y="1994409"/>
            <a:ext cx="444398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7" name="LAYOUT HEADER"/>
          <p:cNvSpPr>
            <a:spLocks noGrp="1"/>
          </p:cNvSpPr>
          <p:nvPr>
            <p:ph type="body" idx="14" hasCustomPrompt="1"/>
            <p:custDataLst>
              <p:tags r:id="rId6"/>
            </p:custDataLst>
          </p:nvPr>
        </p:nvSpPr>
        <p:spPr>
          <a:xfrm>
            <a:off x="420624" y="1636776"/>
            <a:ext cx="4443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cxnSp>
        <p:nvCxnSpPr>
          <p:cNvPr id="14"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7"/>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19" name="DOCUMENT ID" hidden="1"/>
          <p:cNvSpPr txBox="1"/>
          <p:nvPr>
            <p:custDataLst>
              <p:tags r:id="rId8"/>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9"/>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10"/>
            </p:custDataLst>
          </p:nvPr>
        </p:nvPicPr>
        <p:blipFill>
          <a:blip r:embed="rId12"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5" name="Slide Number Textbox">
            <a:extLst>
              <a:ext uri="{FF2B5EF4-FFF2-40B4-BE49-F238E27FC236}">
                <a16:creationId xmlns:a16="http://schemas.microsoft.com/office/drawing/2014/main" id="{42588711-D295-E544-9EB3-BDA0DD05A405}"/>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Large 2x(1and2)">
    <p:spTree>
      <p:nvGrpSpPr>
        <p:cNvPr id="1" name=""/>
        <p:cNvGrpSpPr/>
        <p:nvPr/>
      </p:nvGrpSpPr>
      <p:grpSpPr>
        <a:xfrm>
          <a:off x="0" y="0"/>
          <a:ext cx="0" cy="0"/>
          <a:chOff x="0" y="0"/>
          <a:chExt cx="0" cy="0"/>
        </a:xfrm>
      </p:grpSpPr>
      <p:sp>
        <p:nvSpPr>
          <p:cNvPr id="12"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19" name="LAYOUT BODY"/>
          <p:cNvSpPr>
            <a:spLocks noGrp="1"/>
          </p:cNvSpPr>
          <p:nvPr>
            <p:ph sz="quarter" idx="28"/>
            <p:custDataLst>
              <p:tags r:id="rId1"/>
            </p:custDataLst>
          </p:nvPr>
        </p:nvSpPr>
        <p:spPr>
          <a:xfrm>
            <a:off x="5148072" y="4371848"/>
            <a:ext cx="4443984"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30" name="LAYOUT HEADER"/>
          <p:cNvSpPr>
            <a:spLocks noGrp="1"/>
          </p:cNvSpPr>
          <p:nvPr>
            <p:ph type="body" idx="26" hasCustomPrompt="1"/>
            <p:custDataLst>
              <p:tags r:id="rId2"/>
            </p:custDataLst>
          </p:nvPr>
        </p:nvSpPr>
        <p:spPr>
          <a:xfrm>
            <a:off x="5148072" y="4015232"/>
            <a:ext cx="4443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8" name="LAYOUT BODY"/>
          <p:cNvSpPr>
            <a:spLocks noGrp="1"/>
          </p:cNvSpPr>
          <p:nvPr>
            <p:ph sz="quarter" idx="27"/>
            <p:custDataLst>
              <p:tags r:id="rId3"/>
            </p:custDataLst>
          </p:nvPr>
        </p:nvSpPr>
        <p:spPr>
          <a:xfrm>
            <a:off x="5148072" y="1994410"/>
            <a:ext cx="4443984"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8" name="LAYOUT HEADER"/>
          <p:cNvSpPr>
            <a:spLocks noGrp="1"/>
          </p:cNvSpPr>
          <p:nvPr>
            <p:ph type="body" idx="25" hasCustomPrompt="1"/>
            <p:custDataLst>
              <p:tags r:id="rId4"/>
            </p:custDataLst>
          </p:nvPr>
        </p:nvSpPr>
        <p:spPr>
          <a:xfrm>
            <a:off x="5148072" y="1636776"/>
            <a:ext cx="4443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6" name="LAYOUT BODY"/>
          <p:cNvSpPr>
            <a:spLocks noGrp="1"/>
          </p:cNvSpPr>
          <p:nvPr>
            <p:ph sz="quarter" idx="12"/>
            <p:custDataLst>
              <p:tags r:id="rId5"/>
            </p:custDataLst>
          </p:nvPr>
        </p:nvSpPr>
        <p:spPr>
          <a:xfrm>
            <a:off x="420624" y="1994409"/>
            <a:ext cx="4443984" cy="421538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7" name="LAYOUT HEADER"/>
          <p:cNvSpPr>
            <a:spLocks noGrp="1"/>
          </p:cNvSpPr>
          <p:nvPr>
            <p:ph type="body" idx="14" hasCustomPrompt="1"/>
            <p:custDataLst>
              <p:tags r:id="rId6"/>
            </p:custDataLst>
          </p:nvPr>
        </p:nvSpPr>
        <p:spPr>
          <a:xfrm>
            <a:off x="420624" y="1636776"/>
            <a:ext cx="444398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cxnSp>
        <p:nvCxnSpPr>
          <p:cNvPr id="14"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7"/>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13" name="DOCUMENT ID" hidden="1"/>
          <p:cNvSpPr txBox="1"/>
          <p:nvPr>
            <p:custDataLst>
              <p:tags r:id="rId8"/>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9"/>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10"/>
            </p:custDataLst>
          </p:nvPr>
        </p:nvPicPr>
        <p:blipFill>
          <a:blip r:embed="rId12"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5" name="Slide Number Textbox">
            <a:extLst>
              <a:ext uri="{FF2B5EF4-FFF2-40B4-BE49-F238E27FC236}">
                <a16:creationId xmlns:a16="http://schemas.microsoft.com/office/drawing/2014/main" id="{2AB1EAB4-8FBC-4F47-8D84-231FC8630B08}"/>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Large 3x1">
    <p:spTree>
      <p:nvGrpSpPr>
        <p:cNvPr id="1" name=""/>
        <p:cNvGrpSpPr/>
        <p:nvPr/>
      </p:nvGrpSpPr>
      <p:grpSpPr>
        <a:xfrm>
          <a:off x="0" y="0"/>
          <a:ext cx="0" cy="0"/>
          <a:chOff x="0" y="0"/>
          <a:chExt cx="0" cy="0"/>
        </a:xfrm>
      </p:grpSpPr>
      <p:sp>
        <p:nvSpPr>
          <p:cNvPr id="12"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18" name="LAYOUT BODY"/>
          <p:cNvSpPr>
            <a:spLocks noGrp="1"/>
          </p:cNvSpPr>
          <p:nvPr>
            <p:ph sz="quarter" idx="29"/>
            <p:custDataLst>
              <p:tags r:id="rId1"/>
            </p:custDataLst>
          </p:nvPr>
        </p:nvSpPr>
        <p:spPr>
          <a:xfrm>
            <a:off x="6729984" y="1994408"/>
            <a:ext cx="2871216"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6" name="LAYOUT HEADER"/>
          <p:cNvSpPr>
            <a:spLocks noGrp="1"/>
          </p:cNvSpPr>
          <p:nvPr>
            <p:ph type="body" idx="27" hasCustomPrompt="1"/>
            <p:custDataLst>
              <p:tags r:id="rId2"/>
            </p:custDataLst>
          </p:nvPr>
        </p:nvSpPr>
        <p:spPr>
          <a:xfrm>
            <a:off x="6729984" y="1637792"/>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7" name="LAYOUT BODY"/>
          <p:cNvSpPr>
            <a:spLocks noGrp="1"/>
          </p:cNvSpPr>
          <p:nvPr>
            <p:ph sz="quarter" idx="28"/>
            <p:custDataLst>
              <p:tags r:id="rId3"/>
            </p:custDataLst>
          </p:nvPr>
        </p:nvSpPr>
        <p:spPr>
          <a:xfrm>
            <a:off x="3575304" y="1994410"/>
            <a:ext cx="2871216"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8" name="LAYOUT HEADER"/>
          <p:cNvSpPr>
            <a:spLocks noGrp="1"/>
          </p:cNvSpPr>
          <p:nvPr>
            <p:ph type="body" idx="25" hasCustomPrompt="1"/>
            <p:custDataLst>
              <p:tags r:id="rId4"/>
            </p:custDataLst>
          </p:nvPr>
        </p:nvSpPr>
        <p:spPr>
          <a:xfrm>
            <a:off x="3575304" y="1636776"/>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6" name="LAYOUT BODY"/>
          <p:cNvSpPr>
            <a:spLocks noGrp="1"/>
          </p:cNvSpPr>
          <p:nvPr>
            <p:ph sz="quarter" idx="12"/>
            <p:custDataLst>
              <p:tags r:id="rId5"/>
            </p:custDataLst>
          </p:nvPr>
        </p:nvSpPr>
        <p:spPr>
          <a:xfrm>
            <a:off x="420624" y="1994409"/>
            <a:ext cx="2871216"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7" name="LAYOUT HEADER"/>
          <p:cNvSpPr>
            <a:spLocks noGrp="1"/>
          </p:cNvSpPr>
          <p:nvPr>
            <p:ph type="body" idx="14" hasCustomPrompt="1"/>
            <p:custDataLst>
              <p:tags r:id="rId6"/>
            </p:custDataLst>
          </p:nvPr>
        </p:nvSpPr>
        <p:spPr>
          <a:xfrm>
            <a:off x="420624" y="1636776"/>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cxnSp>
        <p:nvCxnSpPr>
          <p:cNvPr id="14"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7"/>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13" name="DOCUMENT ID" hidden="1"/>
          <p:cNvSpPr txBox="1"/>
          <p:nvPr>
            <p:custDataLst>
              <p:tags r:id="rId8"/>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9"/>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10"/>
            </p:custDataLst>
          </p:nvPr>
        </p:nvPicPr>
        <p:blipFill>
          <a:blip r:embed="rId12"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5" name="Slide Number Textbox">
            <a:extLst>
              <a:ext uri="{FF2B5EF4-FFF2-40B4-BE49-F238E27FC236}">
                <a16:creationId xmlns:a16="http://schemas.microsoft.com/office/drawing/2014/main" id="{C963F420-9B5B-9843-AD0B-5176D499C1CD}"/>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Large 3x1_FullHeight">
    <p:spTree>
      <p:nvGrpSpPr>
        <p:cNvPr id="1" name=""/>
        <p:cNvGrpSpPr/>
        <p:nvPr/>
      </p:nvGrpSpPr>
      <p:grpSpPr>
        <a:xfrm>
          <a:off x="0" y="0"/>
          <a:ext cx="0" cy="0"/>
          <a:chOff x="0" y="0"/>
          <a:chExt cx="0" cy="0"/>
        </a:xfrm>
      </p:grpSpPr>
      <p:sp>
        <p:nvSpPr>
          <p:cNvPr id="12"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18" name="LAYOUT BODY"/>
          <p:cNvSpPr>
            <a:spLocks noGrp="1"/>
          </p:cNvSpPr>
          <p:nvPr>
            <p:ph sz="quarter" idx="29"/>
            <p:custDataLst>
              <p:tags r:id="rId1"/>
            </p:custDataLst>
          </p:nvPr>
        </p:nvSpPr>
        <p:spPr>
          <a:xfrm>
            <a:off x="6729984" y="1994408"/>
            <a:ext cx="2871216" cy="4416552"/>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6" name="LAYOUT HEADER"/>
          <p:cNvSpPr>
            <a:spLocks noGrp="1"/>
          </p:cNvSpPr>
          <p:nvPr>
            <p:ph type="body" idx="27" hasCustomPrompt="1"/>
            <p:custDataLst>
              <p:tags r:id="rId2"/>
            </p:custDataLst>
          </p:nvPr>
        </p:nvSpPr>
        <p:spPr>
          <a:xfrm>
            <a:off x="6729984" y="1637792"/>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7" name="LAYOUT BODY"/>
          <p:cNvSpPr>
            <a:spLocks noGrp="1"/>
          </p:cNvSpPr>
          <p:nvPr>
            <p:ph sz="quarter" idx="28"/>
            <p:custDataLst>
              <p:tags r:id="rId3"/>
            </p:custDataLst>
          </p:nvPr>
        </p:nvSpPr>
        <p:spPr>
          <a:xfrm>
            <a:off x="3575304" y="1994410"/>
            <a:ext cx="2871216" cy="4416552"/>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8" name="LAYOUT HEADER"/>
          <p:cNvSpPr>
            <a:spLocks noGrp="1"/>
          </p:cNvSpPr>
          <p:nvPr>
            <p:ph type="body" idx="25" hasCustomPrompt="1"/>
            <p:custDataLst>
              <p:tags r:id="rId4"/>
            </p:custDataLst>
          </p:nvPr>
        </p:nvSpPr>
        <p:spPr>
          <a:xfrm>
            <a:off x="3575304" y="1636776"/>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6" name="LAYOUT BODY"/>
          <p:cNvSpPr>
            <a:spLocks noGrp="1"/>
          </p:cNvSpPr>
          <p:nvPr>
            <p:ph sz="quarter" idx="12"/>
            <p:custDataLst>
              <p:tags r:id="rId5"/>
            </p:custDataLst>
          </p:nvPr>
        </p:nvSpPr>
        <p:spPr>
          <a:xfrm>
            <a:off x="420624" y="1994409"/>
            <a:ext cx="2871216" cy="4416552"/>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7" name="LAYOUT HEADER"/>
          <p:cNvSpPr>
            <a:spLocks noGrp="1"/>
          </p:cNvSpPr>
          <p:nvPr>
            <p:ph type="body" idx="14" hasCustomPrompt="1"/>
            <p:custDataLst>
              <p:tags r:id="rId6"/>
            </p:custDataLst>
          </p:nvPr>
        </p:nvSpPr>
        <p:spPr>
          <a:xfrm>
            <a:off x="420624" y="1636776"/>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cxnSp>
        <p:nvCxnSpPr>
          <p:cNvPr id="14"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7"/>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13" name="DOCUMENT ID" hidden="1"/>
          <p:cNvSpPr txBox="1"/>
          <p:nvPr>
            <p:custDataLst>
              <p:tags r:id="rId8"/>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9"/>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10"/>
            </p:custDataLst>
          </p:nvPr>
        </p:nvPicPr>
        <p:blipFill>
          <a:blip r:embed="rId12"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5" name="Slide Number Textbox">
            <a:extLst>
              <a:ext uri="{FF2B5EF4-FFF2-40B4-BE49-F238E27FC236}">
                <a16:creationId xmlns:a16="http://schemas.microsoft.com/office/drawing/2014/main" id="{11146E3E-FA8C-9148-A230-CF4DEE80AA20}"/>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able of Contents" preserve="1" userDrawn="1">
  <p:cSld name="Table of Contents">
    <p:spTree>
      <p:nvGrpSpPr>
        <p:cNvPr id="1" name=""/>
        <p:cNvGrpSpPr/>
        <p:nvPr/>
      </p:nvGrpSpPr>
      <p:grpSpPr>
        <a:xfrm>
          <a:off x="0" y="0"/>
          <a:ext cx="0" cy="0"/>
          <a:chOff x="0" y="0"/>
          <a:chExt cx="0" cy="0"/>
        </a:xfrm>
      </p:grpSpPr>
      <p:sp>
        <p:nvSpPr>
          <p:cNvPr id="7"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14" name="TOC BODY"/>
          <p:cNvSpPr>
            <a:spLocks noGrp="1"/>
          </p:cNvSpPr>
          <p:nvPr>
            <p:ph type="body" sz="quarter" idx="12"/>
            <p:custDataLst>
              <p:tags r:id="rId1"/>
            </p:custDataLst>
          </p:nvPr>
        </p:nvSpPr>
        <p:spPr>
          <a:xfrm>
            <a:off x="420624" y="1500748"/>
            <a:ext cx="9189720" cy="5198689"/>
          </a:xfrm>
          <a:prstGeom prst="rect">
            <a:avLst/>
          </a:prstGeom>
        </p:spPr>
        <p:txBody>
          <a:bodyPr lIns="0" rIns="0">
            <a:normAutofit/>
          </a:bodyPr>
          <a:lstStyle>
            <a:lvl1pPr marL="376238" indent="-376238">
              <a:buNone/>
              <a:defRPr sz="1200">
                <a:latin typeface="Frutiger 45 Light"/>
              </a:defRPr>
            </a:lvl1pPr>
            <a:lvl2pPr>
              <a:buNone/>
              <a:defRPr/>
            </a:lvl2pPr>
            <a:lvl3pPr>
              <a:buNone/>
              <a:defRPr/>
            </a:lvl3pPr>
            <a:lvl4pPr>
              <a:buNone/>
              <a:defRPr/>
            </a:lvl4pPr>
            <a:lvl5pPr>
              <a:buNone/>
              <a:defRPr/>
            </a:lvl5pPr>
          </a:lstStyle>
          <a:p>
            <a:pPr lvl="0"/>
            <a:r>
              <a:rPr lang="en-GB" dirty="0"/>
              <a:t>Click to edit Master text styles</a:t>
            </a:r>
          </a:p>
        </p:txBody>
      </p:sp>
      <p:cxnSp>
        <p:nvCxnSpPr>
          <p:cNvPr id="8" name="THIN BLUE LINE"/>
          <p:cNvCxnSpPr/>
          <p:nvPr userDrawn="1"/>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OC TITLE"/>
          <p:cNvSpPr>
            <a:spLocks noGrp="1"/>
          </p:cNvSpPr>
          <p:nvPr>
            <p:ph type="title" hasCustomPrompt="1"/>
            <p:custDataLst>
              <p:tags r:id="rId2"/>
            </p:custDataLst>
          </p:nvPr>
        </p:nvSpPr>
        <p:spPr>
          <a:xfrm>
            <a:off x="420624" y="3"/>
            <a:ext cx="9189720" cy="941832"/>
          </a:xfrm>
        </p:spPr>
        <p:txBody>
          <a:bodyPr lIns="0" tIns="0" rIns="0" bIns="0" anchor="b" anchorCtr="0">
            <a:normAutofit/>
          </a:bodyPr>
          <a:lstStyle>
            <a:lvl1pPr algn="l">
              <a:lnSpc>
                <a:spcPts val="3200"/>
              </a:lnSpc>
              <a:defRPr sz="2800">
                <a:solidFill>
                  <a:schemeClr val="tx1"/>
                </a:solidFill>
                <a:latin typeface="Frutiger 45 Light"/>
              </a:defRPr>
            </a:lvl1pPr>
          </a:lstStyle>
          <a:p>
            <a:r>
              <a:rPr lang="en-GB" dirty="0"/>
              <a:t>Table of contents</a:t>
            </a:r>
          </a:p>
        </p:txBody>
      </p:sp>
      <p:sp>
        <p:nvSpPr>
          <p:cNvPr id="12" name="DOCUMENT ID" hidden="1"/>
          <p:cNvSpPr txBox="1"/>
          <p:nvPr>
            <p:custDataLst>
              <p:tags r:id="rId3"/>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3" name="DraftStamp" hidden="1"/>
          <p:cNvSpPr txBox="1"/>
          <p:nvPr userDrawn="1">
            <p:custDataLst>
              <p:tags r:id="rId4"/>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4" name="Picture 3"/>
          <p:cNvPicPr>
            <a:picLocks noChangeAspect="1"/>
          </p:cNvPicPr>
          <p:nvPr userDrawn="1">
            <p:custDataLst>
              <p:tags r:id="rId5"/>
            </p:custDataLst>
          </p:nvPr>
        </p:nvPicPr>
        <p:blipFill>
          <a:blip r:embed="rId7"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9" name="Slide Number Textbox">
            <a:extLst>
              <a:ext uri="{FF2B5EF4-FFF2-40B4-BE49-F238E27FC236}">
                <a16:creationId xmlns:a16="http://schemas.microsoft.com/office/drawing/2014/main" id="{CF4BD98C-5BA4-0649-9C48-03BA4D3C0AF0}"/>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Large 3x(2and1)">
    <p:spTree>
      <p:nvGrpSpPr>
        <p:cNvPr id="1" name=""/>
        <p:cNvGrpSpPr/>
        <p:nvPr/>
      </p:nvGrpSpPr>
      <p:grpSpPr>
        <a:xfrm>
          <a:off x="0" y="0"/>
          <a:ext cx="0" cy="0"/>
          <a:chOff x="0" y="0"/>
          <a:chExt cx="0" cy="0"/>
        </a:xfrm>
      </p:grpSpPr>
      <p:sp>
        <p:nvSpPr>
          <p:cNvPr id="16"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21" name="LAYOUT BODY"/>
          <p:cNvSpPr>
            <a:spLocks noGrp="1"/>
          </p:cNvSpPr>
          <p:nvPr>
            <p:ph sz="quarter" idx="33"/>
            <p:custDataLst>
              <p:tags r:id="rId1"/>
            </p:custDataLst>
          </p:nvPr>
        </p:nvSpPr>
        <p:spPr>
          <a:xfrm>
            <a:off x="3575304" y="4371848"/>
            <a:ext cx="2871216"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0" name="LAYOUT HEADER"/>
          <p:cNvSpPr>
            <a:spLocks noGrp="1"/>
          </p:cNvSpPr>
          <p:nvPr>
            <p:ph type="body" idx="31" hasCustomPrompt="1"/>
            <p:custDataLst>
              <p:tags r:id="rId2"/>
            </p:custDataLst>
          </p:nvPr>
        </p:nvSpPr>
        <p:spPr>
          <a:xfrm>
            <a:off x="3575304" y="4015232"/>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0" name="LAYOUT BODY"/>
          <p:cNvSpPr>
            <a:spLocks noGrp="1"/>
          </p:cNvSpPr>
          <p:nvPr>
            <p:ph sz="quarter" idx="32"/>
            <p:custDataLst>
              <p:tags r:id="rId3"/>
            </p:custDataLst>
          </p:nvPr>
        </p:nvSpPr>
        <p:spPr>
          <a:xfrm>
            <a:off x="420624" y="4371848"/>
            <a:ext cx="2871216"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9" name="LAYOUT HEADER"/>
          <p:cNvSpPr>
            <a:spLocks noGrp="1"/>
          </p:cNvSpPr>
          <p:nvPr>
            <p:ph type="body" idx="30" hasCustomPrompt="1"/>
            <p:custDataLst>
              <p:tags r:id="rId4"/>
            </p:custDataLst>
          </p:nvPr>
        </p:nvSpPr>
        <p:spPr>
          <a:xfrm>
            <a:off x="420624" y="4015232"/>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3" name="LAYOUT BODY"/>
          <p:cNvSpPr>
            <a:spLocks noGrp="1"/>
          </p:cNvSpPr>
          <p:nvPr>
            <p:ph sz="quarter" idx="35"/>
            <p:custDataLst>
              <p:tags r:id="rId5"/>
            </p:custDataLst>
          </p:nvPr>
        </p:nvSpPr>
        <p:spPr>
          <a:xfrm>
            <a:off x="6729984" y="1994408"/>
            <a:ext cx="2871216" cy="421538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6" name="LAYOUT HEADER"/>
          <p:cNvSpPr>
            <a:spLocks noGrp="1"/>
          </p:cNvSpPr>
          <p:nvPr>
            <p:ph type="body" idx="27" hasCustomPrompt="1"/>
            <p:custDataLst>
              <p:tags r:id="rId6"/>
            </p:custDataLst>
          </p:nvPr>
        </p:nvSpPr>
        <p:spPr>
          <a:xfrm>
            <a:off x="6729984" y="1637792"/>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2" name="LAYOUT BODY"/>
          <p:cNvSpPr>
            <a:spLocks noGrp="1"/>
          </p:cNvSpPr>
          <p:nvPr>
            <p:ph sz="quarter" idx="34"/>
            <p:custDataLst>
              <p:tags r:id="rId7"/>
            </p:custDataLst>
          </p:nvPr>
        </p:nvSpPr>
        <p:spPr>
          <a:xfrm>
            <a:off x="3575304" y="1994410"/>
            <a:ext cx="2871216"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8" name="LAYOUT HEADER"/>
          <p:cNvSpPr>
            <a:spLocks noGrp="1"/>
          </p:cNvSpPr>
          <p:nvPr>
            <p:ph type="body" idx="25" hasCustomPrompt="1"/>
            <p:custDataLst>
              <p:tags r:id="rId8"/>
            </p:custDataLst>
          </p:nvPr>
        </p:nvSpPr>
        <p:spPr>
          <a:xfrm>
            <a:off x="3575304" y="1636776"/>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9" name="LAYOUT BODY"/>
          <p:cNvSpPr>
            <a:spLocks noGrp="1"/>
          </p:cNvSpPr>
          <p:nvPr>
            <p:ph sz="quarter" idx="12"/>
            <p:custDataLst>
              <p:tags r:id="rId9"/>
            </p:custDataLst>
          </p:nvPr>
        </p:nvSpPr>
        <p:spPr>
          <a:xfrm>
            <a:off x="420624" y="1994409"/>
            <a:ext cx="2871216"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7" name="LAYOUT HEADER"/>
          <p:cNvSpPr>
            <a:spLocks noGrp="1"/>
          </p:cNvSpPr>
          <p:nvPr>
            <p:ph type="body" idx="14" hasCustomPrompt="1"/>
            <p:custDataLst>
              <p:tags r:id="rId10"/>
            </p:custDataLst>
          </p:nvPr>
        </p:nvSpPr>
        <p:spPr>
          <a:xfrm>
            <a:off x="420624" y="1636776"/>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cxnSp>
        <p:nvCxnSpPr>
          <p:cNvPr id="18"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11"/>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17" name="DOCUMENT ID" hidden="1"/>
          <p:cNvSpPr txBox="1"/>
          <p:nvPr>
            <p:custDataLst>
              <p:tags r:id="rId12"/>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13"/>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14"/>
            </p:custDataLst>
          </p:nvPr>
        </p:nvPicPr>
        <p:blipFill>
          <a:blip r:embed="rId16"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24" name="Slide Number Textbox">
            <a:extLst>
              <a:ext uri="{FF2B5EF4-FFF2-40B4-BE49-F238E27FC236}">
                <a16:creationId xmlns:a16="http://schemas.microsoft.com/office/drawing/2014/main" id="{B2F17B64-7256-C84B-BC95-921A01545688}"/>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Large 3x2">
    <p:spTree>
      <p:nvGrpSpPr>
        <p:cNvPr id="1" name=""/>
        <p:cNvGrpSpPr/>
        <p:nvPr/>
      </p:nvGrpSpPr>
      <p:grpSpPr>
        <a:xfrm>
          <a:off x="0" y="0"/>
          <a:ext cx="0" cy="0"/>
          <a:chOff x="0" y="0"/>
          <a:chExt cx="0" cy="0"/>
        </a:xfrm>
      </p:grpSpPr>
      <p:sp>
        <p:nvSpPr>
          <p:cNvPr id="18"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30" name="LAYOUT BODY"/>
          <p:cNvSpPr>
            <a:spLocks noGrp="1"/>
          </p:cNvSpPr>
          <p:nvPr>
            <p:ph sz="quarter" idx="38"/>
            <p:custDataLst>
              <p:tags r:id="rId1"/>
            </p:custDataLst>
          </p:nvPr>
        </p:nvSpPr>
        <p:spPr>
          <a:xfrm>
            <a:off x="6729984" y="4367276"/>
            <a:ext cx="2871216"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2" name="LAYOUT HEADER"/>
          <p:cNvSpPr>
            <a:spLocks noGrp="1"/>
          </p:cNvSpPr>
          <p:nvPr>
            <p:ph type="body" idx="33" hasCustomPrompt="1"/>
            <p:custDataLst>
              <p:tags r:id="rId2"/>
            </p:custDataLst>
          </p:nvPr>
        </p:nvSpPr>
        <p:spPr>
          <a:xfrm>
            <a:off x="6729984" y="4010660"/>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3" name="LAYOUT BODY"/>
          <p:cNvSpPr>
            <a:spLocks noGrp="1"/>
          </p:cNvSpPr>
          <p:nvPr>
            <p:ph sz="quarter" idx="35"/>
            <p:custDataLst>
              <p:tags r:id="rId3"/>
            </p:custDataLst>
          </p:nvPr>
        </p:nvSpPr>
        <p:spPr>
          <a:xfrm>
            <a:off x="3575304" y="4367276"/>
            <a:ext cx="2871216"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0" name="LAYOUT HEADER"/>
          <p:cNvSpPr>
            <a:spLocks noGrp="1"/>
          </p:cNvSpPr>
          <p:nvPr>
            <p:ph type="body" idx="31" hasCustomPrompt="1"/>
            <p:custDataLst>
              <p:tags r:id="rId4"/>
            </p:custDataLst>
          </p:nvPr>
        </p:nvSpPr>
        <p:spPr>
          <a:xfrm>
            <a:off x="3575304" y="4015232"/>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2" name="LAYOUT BODY"/>
          <p:cNvSpPr>
            <a:spLocks noGrp="1"/>
          </p:cNvSpPr>
          <p:nvPr>
            <p:ph sz="quarter" idx="34"/>
            <p:custDataLst>
              <p:tags r:id="rId5"/>
            </p:custDataLst>
          </p:nvPr>
        </p:nvSpPr>
        <p:spPr>
          <a:xfrm>
            <a:off x="420624" y="4367276"/>
            <a:ext cx="2871216"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9" name="LAYOUT HEADER"/>
          <p:cNvSpPr>
            <a:spLocks noGrp="1"/>
          </p:cNvSpPr>
          <p:nvPr>
            <p:ph type="body" idx="30" hasCustomPrompt="1"/>
            <p:custDataLst>
              <p:tags r:id="rId6"/>
            </p:custDataLst>
          </p:nvPr>
        </p:nvSpPr>
        <p:spPr>
          <a:xfrm>
            <a:off x="420624" y="4015232"/>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9" name="LAYOUT BODY"/>
          <p:cNvSpPr>
            <a:spLocks noGrp="1"/>
          </p:cNvSpPr>
          <p:nvPr>
            <p:ph sz="quarter" idx="37"/>
            <p:custDataLst>
              <p:tags r:id="rId7"/>
            </p:custDataLst>
          </p:nvPr>
        </p:nvSpPr>
        <p:spPr>
          <a:xfrm>
            <a:off x="6729984" y="1994408"/>
            <a:ext cx="2871216"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6" name="LAYOUT HEADER"/>
          <p:cNvSpPr>
            <a:spLocks noGrp="1"/>
          </p:cNvSpPr>
          <p:nvPr>
            <p:ph type="body" idx="27" hasCustomPrompt="1"/>
            <p:custDataLst>
              <p:tags r:id="rId8"/>
            </p:custDataLst>
          </p:nvPr>
        </p:nvSpPr>
        <p:spPr>
          <a:xfrm>
            <a:off x="6729984" y="1637792"/>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4" name="LAYOUT BODY"/>
          <p:cNvSpPr>
            <a:spLocks noGrp="1"/>
          </p:cNvSpPr>
          <p:nvPr>
            <p:ph sz="quarter" idx="36"/>
            <p:custDataLst>
              <p:tags r:id="rId9"/>
            </p:custDataLst>
          </p:nvPr>
        </p:nvSpPr>
        <p:spPr>
          <a:xfrm>
            <a:off x="3575304" y="1994410"/>
            <a:ext cx="2871216"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8" name="LAYOUT HEADER"/>
          <p:cNvSpPr>
            <a:spLocks noGrp="1"/>
          </p:cNvSpPr>
          <p:nvPr>
            <p:ph type="body" idx="25" hasCustomPrompt="1"/>
            <p:custDataLst>
              <p:tags r:id="rId10"/>
            </p:custDataLst>
          </p:nvPr>
        </p:nvSpPr>
        <p:spPr>
          <a:xfrm>
            <a:off x="3575304" y="1636776"/>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1" name="LAYOUT BODY"/>
          <p:cNvSpPr>
            <a:spLocks noGrp="1"/>
          </p:cNvSpPr>
          <p:nvPr>
            <p:ph sz="quarter" idx="12"/>
            <p:custDataLst>
              <p:tags r:id="rId11"/>
            </p:custDataLst>
          </p:nvPr>
        </p:nvSpPr>
        <p:spPr>
          <a:xfrm>
            <a:off x="420624" y="1994409"/>
            <a:ext cx="2871216" cy="1837944"/>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7" name="LAYOUT HEADER"/>
          <p:cNvSpPr>
            <a:spLocks noGrp="1"/>
          </p:cNvSpPr>
          <p:nvPr>
            <p:ph type="body" idx="14" hasCustomPrompt="1"/>
            <p:custDataLst>
              <p:tags r:id="rId12"/>
            </p:custDataLst>
          </p:nvPr>
        </p:nvSpPr>
        <p:spPr>
          <a:xfrm>
            <a:off x="420624" y="1636776"/>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cxnSp>
        <p:nvCxnSpPr>
          <p:cNvPr id="20"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13"/>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19" name="DOCUMENT ID" hidden="1"/>
          <p:cNvSpPr txBox="1"/>
          <p:nvPr>
            <p:custDataLst>
              <p:tags r:id="rId14"/>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15"/>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16"/>
            </p:custDataLst>
          </p:nvPr>
        </p:nvPicPr>
        <p:blipFill>
          <a:blip r:embed="rId18"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25" name="Slide Number Textbox">
            <a:extLst>
              <a:ext uri="{FF2B5EF4-FFF2-40B4-BE49-F238E27FC236}">
                <a16:creationId xmlns:a16="http://schemas.microsoft.com/office/drawing/2014/main" id="{3F5534E2-8432-7145-B131-315E55346CD6}"/>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Large 3x3">
    <p:spTree>
      <p:nvGrpSpPr>
        <p:cNvPr id="1" name=""/>
        <p:cNvGrpSpPr/>
        <p:nvPr/>
      </p:nvGrpSpPr>
      <p:grpSpPr>
        <a:xfrm>
          <a:off x="0" y="0"/>
          <a:ext cx="0" cy="0"/>
          <a:chOff x="0" y="0"/>
          <a:chExt cx="0" cy="0"/>
        </a:xfrm>
      </p:grpSpPr>
      <p:sp>
        <p:nvSpPr>
          <p:cNvPr id="24"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39" name="LAYOUT BODY"/>
          <p:cNvSpPr>
            <a:spLocks noGrp="1"/>
          </p:cNvSpPr>
          <p:nvPr>
            <p:ph sz="quarter" idx="47"/>
            <p:custDataLst>
              <p:tags r:id="rId1"/>
            </p:custDataLst>
          </p:nvPr>
        </p:nvSpPr>
        <p:spPr>
          <a:xfrm>
            <a:off x="6729984" y="5203952"/>
            <a:ext cx="2871216" cy="1069848"/>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8" name="LAYOUT HEADER"/>
          <p:cNvSpPr>
            <a:spLocks noGrp="1"/>
          </p:cNvSpPr>
          <p:nvPr>
            <p:ph type="body" idx="39" hasCustomPrompt="1"/>
            <p:custDataLst>
              <p:tags r:id="rId2"/>
            </p:custDataLst>
          </p:nvPr>
        </p:nvSpPr>
        <p:spPr>
          <a:xfrm>
            <a:off x="6729984" y="4847336"/>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36" name="LAYOUT BODY"/>
          <p:cNvSpPr>
            <a:spLocks noGrp="1"/>
          </p:cNvSpPr>
          <p:nvPr>
            <p:ph sz="quarter" idx="44"/>
            <p:custDataLst>
              <p:tags r:id="rId3"/>
            </p:custDataLst>
          </p:nvPr>
        </p:nvSpPr>
        <p:spPr>
          <a:xfrm>
            <a:off x="3575304" y="5203952"/>
            <a:ext cx="2871216" cy="1069848"/>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6" name="LAYOUT HEADER"/>
          <p:cNvSpPr>
            <a:spLocks noGrp="1"/>
          </p:cNvSpPr>
          <p:nvPr>
            <p:ph type="body" idx="37" hasCustomPrompt="1"/>
            <p:custDataLst>
              <p:tags r:id="rId4"/>
            </p:custDataLst>
          </p:nvPr>
        </p:nvSpPr>
        <p:spPr>
          <a:xfrm>
            <a:off x="3575304" y="4847336"/>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33" name="LAYOUT BODY"/>
          <p:cNvSpPr>
            <a:spLocks noGrp="1"/>
          </p:cNvSpPr>
          <p:nvPr>
            <p:ph sz="quarter" idx="41"/>
            <p:custDataLst>
              <p:tags r:id="rId5"/>
            </p:custDataLst>
          </p:nvPr>
        </p:nvSpPr>
        <p:spPr>
          <a:xfrm>
            <a:off x="420624" y="5203952"/>
            <a:ext cx="2871216" cy="1069848"/>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5" name="LAYOUT HEADER"/>
          <p:cNvSpPr>
            <a:spLocks noGrp="1"/>
          </p:cNvSpPr>
          <p:nvPr>
            <p:ph type="body" idx="36" hasCustomPrompt="1"/>
            <p:custDataLst>
              <p:tags r:id="rId6"/>
            </p:custDataLst>
          </p:nvPr>
        </p:nvSpPr>
        <p:spPr>
          <a:xfrm>
            <a:off x="420624" y="4847336"/>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38" name="LAYOUT BODY"/>
          <p:cNvSpPr>
            <a:spLocks noGrp="1"/>
          </p:cNvSpPr>
          <p:nvPr>
            <p:ph sz="quarter" idx="46"/>
            <p:custDataLst>
              <p:tags r:id="rId7"/>
            </p:custDataLst>
          </p:nvPr>
        </p:nvSpPr>
        <p:spPr>
          <a:xfrm>
            <a:off x="6729984" y="3594608"/>
            <a:ext cx="2871216" cy="1069848"/>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2" name="LAYOUT HEADER"/>
          <p:cNvSpPr>
            <a:spLocks noGrp="1"/>
          </p:cNvSpPr>
          <p:nvPr>
            <p:ph type="body" idx="33" hasCustomPrompt="1"/>
            <p:custDataLst>
              <p:tags r:id="rId8"/>
            </p:custDataLst>
          </p:nvPr>
        </p:nvSpPr>
        <p:spPr>
          <a:xfrm>
            <a:off x="6729984" y="3237992"/>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35" name="LAYOUT BODY"/>
          <p:cNvSpPr>
            <a:spLocks noGrp="1"/>
          </p:cNvSpPr>
          <p:nvPr>
            <p:ph sz="quarter" idx="43"/>
            <p:custDataLst>
              <p:tags r:id="rId9"/>
            </p:custDataLst>
          </p:nvPr>
        </p:nvSpPr>
        <p:spPr>
          <a:xfrm>
            <a:off x="3575304" y="3594608"/>
            <a:ext cx="2871216" cy="1069848"/>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0" name="LAYOUT HEADER"/>
          <p:cNvSpPr>
            <a:spLocks noGrp="1"/>
          </p:cNvSpPr>
          <p:nvPr>
            <p:ph type="body" idx="31" hasCustomPrompt="1"/>
            <p:custDataLst>
              <p:tags r:id="rId10"/>
            </p:custDataLst>
          </p:nvPr>
        </p:nvSpPr>
        <p:spPr>
          <a:xfrm>
            <a:off x="3575304" y="3237992"/>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32" name="LAYOUT BODY"/>
          <p:cNvSpPr>
            <a:spLocks noGrp="1"/>
          </p:cNvSpPr>
          <p:nvPr>
            <p:ph sz="quarter" idx="40"/>
            <p:custDataLst>
              <p:tags r:id="rId11"/>
            </p:custDataLst>
          </p:nvPr>
        </p:nvSpPr>
        <p:spPr>
          <a:xfrm>
            <a:off x="420624" y="3594608"/>
            <a:ext cx="2871216" cy="1069848"/>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9" name="LAYOUT HEADER"/>
          <p:cNvSpPr>
            <a:spLocks noGrp="1"/>
          </p:cNvSpPr>
          <p:nvPr>
            <p:ph type="body" idx="30" hasCustomPrompt="1"/>
            <p:custDataLst>
              <p:tags r:id="rId12"/>
            </p:custDataLst>
          </p:nvPr>
        </p:nvSpPr>
        <p:spPr>
          <a:xfrm>
            <a:off x="420624" y="3237992"/>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37" name="LAYOUT BODY"/>
          <p:cNvSpPr>
            <a:spLocks noGrp="1"/>
          </p:cNvSpPr>
          <p:nvPr>
            <p:ph sz="quarter" idx="45"/>
            <p:custDataLst>
              <p:tags r:id="rId13"/>
            </p:custDataLst>
          </p:nvPr>
        </p:nvSpPr>
        <p:spPr>
          <a:xfrm>
            <a:off x="6729984" y="1994408"/>
            <a:ext cx="2871216" cy="1069848"/>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6" name="LAYOUT HEADER"/>
          <p:cNvSpPr>
            <a:spLocks noGrp="1"/>
          </p:cNvSpPr>
          <p:nvPr>
            <p:ph type="body" idx="27" hasCustomPrompt="1"/>
            <p:custDataLst>
              <p:tags r:id="rId14"/>
            </p:custDataLst>
          </p:nvPr>
        </p:nvSpPr>
        <p:spPr>
          <a:xfrm>
            <a:off x="6729984" y="1637792"/>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34" name="LAYOUT BODY"/>
          <p:cNvSpPr>
            <a:spLocks noGrp="1"/>
          </p:cNvSpPr>
          <p:nvPr>
            <p:ph sz="quarter" idx="42"/>
            <p:custDataLst>
              <p:tags r:id="rId15"/>
            </p:custDataLst>
          </p:nvPr>
        </p:nvSpPr>
        <p:spPr>
          <a:xfrm>
            <a:off x="3575304" y="1994410"/>
            <a:ext cx="2871216" cy="1069848"/>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8" name="LAYOUT HEADER"/>
          <p:cNvSpPr>
            <a:spLocks noGrp="1"/>
          </p:cNvSpPr>
          <p:nvPr>
            <p:ph type="body" idx="25" hasCustomPrompt="1"/>
            <p:custDataLst>
              <p:tags r:id="rId16"/>
            </p:custDataLst>
          </p:nvPr>
        </p:nvSpPr>
        <p:spPr>
          <a:xfrm>
            <a:off x="3575304" y="1636776"/>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31" name="LAYOUT BODY"/>
          <p:cNvSpPr>
            <a:spLocks noGrp="1"/>
          </p:cNvSpPr>
          <p:nvPr>
            <p:ph sz="quarter" idx="12"/>
            <p:custDataLst>
              <p:tags r:id="rId17"/>
            </p:custDataLst>
          </p:nvPr>
        </p:nvSpPr>
        <p:spPr>
          <a:xfrm>
            <a:off x="420624" y="1994409"/>
            <a:ext cx="2871216" cy="1069848"/>
          </a:xfrm>
          <a:prstGeom prst="rect">
            <a:avLst/>
          </a:prstGeom>
          <a:noFill/>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7" name="LAYOUT HEADER"/>
          <p:cNvSpPr>
            <a:spLocks noGrp="1"/>
          </p:cNvSpPr>
          <p:nvPr>
            <p:ph type="body" idx="14" hasCustomPrompt="1"/>
            <p:custDataLst>
              <p:tags r:id="rId18"/>
            </p:custDataLst>
          </p:nvPr>
        </p:nvSpPr>
        <p:spPr>
          <a:xfrm>
            <a:off x="420624" y="1636776"/>
            <a:ext cx="2871216"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cxnSp>
        <p:nvCxnSpPr>
          <p:cNvPr id="30"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19"/>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29" name="DOCUMENT ID" hidden="1"/>
          <p:cNvSpPr txBox="1"/>
          <p:nvPr>
            <p:custDataLst>
              <p:tags r:id="rId20"/>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21"/>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22"/>
            </p:custDataLst>
          </p:nvPr>
        </p:nvPicPr>
        <p:blipFill>
          <a:blip r:embed="rId24"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40" name="Slide Number Textbox">
            <a:extLst>
              <a:ext uri="{FF2B5EF4-FFF2-40B4-BE49-F238E27FC236}">
                <a16:creationId xmlns:a16="http://schemas.microsoft.com/office/drawing/2014/main" id="{A45A1F94-8A87-284E-B0E2-A6BA805D1715}"/>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PT_3 layout box">
    <p:spTree>
      <p:nvGrpSpPr>
        <p:cNvPr id="1" name=""/>
        <p:cNvGrpSpPr/>
        <p:nvPr/>
      </p:nvGrpSpPr>
      <p:grpSpPr>
        <a:xfrm>
          <a:off x="0" y="0"/>
          <a:ext cx="0" cy="0"/>
          <a:chOff x="0" y="0"/>
          <a:chExt cx="0" cy="0"/>
        </a:xfrm>
      </p:grpSpPr>
      <p:sp>
        <p:nvSpPr>
          <p:cNvPr id="24"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cxnSp>
        <p:nvCxnSpPr>
          <p:cNvPr id="30"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1"/>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29" name="DOCUMENT ID" hidden="1"/>
          <p:cNvSpPr txBox="1"/>
          <p:nvPr>
            <p:custDataLst>
              <p:tags r:id="rId2"/>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3"/>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4"/>
            </p:custDataLst>
          </p:nvPr>
        </p:nvPicPr>
        <p:blipFill>
          <a:blip r:embed="rId6"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40" name="LAYOUT BODY"/>
          <p:cNvSpPr>
            <a:spLocks noGrp="1"/>
          </p:cNvSpPr>
          <p:nvPr>
            <p:ph sz="quarter" idx="12"/>
          </p:nvPr>
        </p:nvSpPr>
        <p:spPr>
          <a:xfrm>
            <a:off x="420624" y="1994407"/>
            <a:ext cx="7612126" cy="1837944"/>
          </a:xfrm>
          <a:prstGeom prst="rect">
            <a:avLst/>
          </a:prstGeom>
        </p:spPr>
        <p:txBody>
          <a:bodyPr lIns="0" tIns="0" rIns="0" bIns="0">
            <a:normAutofit/>
          </a:bodyPr>
          <a:lstStyle>
            <a:lvl1pPr marL="0" indent="0">
              <a:buFontTx/>
              <a:buNone/>
              <a:defRPr sz="1100">
                <a:latin typeface="Frutiger 45 Light" pitchFamily="34" charset="0"/>
              </a:defRPr>
            </a:lvl1pPr>
            <a:lvl2pPr marL="0" indent="0">
              <a:buFontTx/>
              <a:buNone/>
              <a:defRPr sz="1100">
                <a:latin typeface="Frutiger 45 Light" pitchFamily="34" charset="0"/>
              </a:defRPr>
            </a:lvl2pPr>
            <a:lvl3pPr marL="227013" indent="-227013">
              <a:buClr>
                <a:schemeClr val="tx2"/>
              </a:buClr>
              <a:buFont typeface="Symbol" pitchFamily="18" charset="2"/>
              <a:buChar char="·"/>
              <a:defRPr sz="1100">
                <a:latin typeface="Frutiger 45 Light" pitchFamily="34" charset="0"/>
              </a:defRPr>
            </a:lvl3pPr>
            <a:lvl4pPr marL="460375" indent="-228600">
              <a:buSzPct val="84000"/>
              <a:buFont typeface="Times New Roman" pitchFamily="18" charset="0"/>
              <a:buChar char="–"/>
              <a:defRPr sz="1100">
                <a:latin typeface="Frutiger 45 Light" pitchFamily="34" charset="0"/>
              </a:defRPr>
            </a:lvl4pPr>
            <a:lvl5pPr marL="687388" indent="-225425">
              <a:buClr>
                <a:srgbClr val="000000"/>
              </a:buClr>
              <a:buSzPct val="84000"/>
              <a:buFont typeface="Times New Roman" pitchFamily="18" charset="0"/>
              <a:buChar char="–"/>
              <a:defRPr lang="en-US" sz="1100" kern="1200" dirty="0" smtClean="0">
                <a:solidFill>
                  <a:schemeClr val="tx1"/>
                </a:solidFill>
                <a:latin typeface="Frutiger 45 Light" pitchFamily="34" charset="0"/>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1" name="LAYOUT HEADER"/>
          <p:cNvSpPr>
            <a:spLocks noGrp="1"/>
          </p:cNvSpPr>
          <p:nvPr>
            <p:ph type="body" idx="14"/>
          </p:nvPr>
        </p:nvSpPr>
        <p:spPr>
          <a:xfrm>
            <a:off x="420624" y="1636776"/>
            <a:ext cx="7612126" cy="355600"/>
          </a:xfrm>
          <a:prstGeom prst="rect">
            <a:avLst/>
          </a:prstGeom>
          <a:solidFill>
            <a:schemeClr val="bg1"/>
          </a:solidFill>
        </p:spPr>
        <p:txBody>
          <a:bodyPr lIns="0" tIns="0" rIns="0" bIns="36564">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Click to edit Master text styles</a:t>
            </a:r>
          </a:p>
        </p:txBody>
      </p:sp>
      <p:sp>
        <p:nvSpPr>
          <p:cNvPr id="42" name="LAYOUT BODY"/>
          <p:cNvSpPr>
            <a:spLocks noGrp="1"/>
          </p:cNvSpPr>
          <p:nvPr>
            <p:ph sz="quarter" idx="31"/>
          </p:nvPr>
        </p:nvSpPr>
        <p:spPr>
          <a:xfrm>
            <a:off x="5148072" y="4371848"/>
            <a:ext cx="4443984" cy="1837944"/>
          </a:xfrm>
          <a:prstGeom prst="rect">
            <a:avLst/>
          </a:prstGeom>
        </p:spPr>
        <p:txBody>
          <a:bodyPr lIns="0" tIns="0" rIns="0" bIns="0">
            <a:normAutofit/>
          </a:bodyPr>
          <a:lstStyle>
            <a:lvl1pPr marL="0" indent="0">
              <a:buFontTx/>
              <a:buNone/>
              <a:defRPr sz="1100">
                <a:latin typeface="Frutiger 45 Light" pitchFamily="34" charset="0"/>
              </a:defRPr>
            </a:lvl1pPr>
            <a:lvl2pPr marL="0" indent="0">
              <a:buFontTx/>
              <a:buNone/>
              <a:defRPr sz="1100">
                <a:latin typeface="Frutiger 45 Light" pitchFamily="34" charset="0"/>
              </a:defRPr>
            </a:lvl2pPr>
            <a:lvl3pPr marL="227013" indent="-227013">
              <a:buClr>
                <a:schemeClr val="tx2"/>
              </a:buClr>
              <a:buFont typeface="Symbol" pitchFamily="18" charset="2"/>
              <a:buChar char="·"/>
              <a:defRPr sz="1100">
                <a:latin typeface="Frutiger 45 Light" pitchFamily="34" charset="0"/>
              </a:defRPr>
            </a:lvl3pPr>
            <a:lvl4pPr marL="460375" indent="-228600">
              <a:buSzPct val="84000"/>
              <a:buFont typeface="Times New Roman" pitchFamily="18" charset="0"/>
              <a:buChar char="–"/>
              <a:defRPr sz="1100">
                <a:latin typeface="Frutiger 45 Light" pitchFamily="34" charset="0"/>
              </a:defRPr>
            </a:lvl4pPr>
            <a:lvl5pPr marL="687388" indent="-225425">
              <a:buClr>
                <a:srgbClr val="000000"/>
              </a:buClr>
              <a:buSzPct val="84000"/>
              <a:buFont typeface="Times New Roman" pitchFamily="18" charset="0"/>
              <a:buChar char="–"/>
              <a:defRPr lang="en-US" sz="1100" kern="1200" dirty="0" smtClean="0">
                <a:solidFill>
                  <a:schemeClr val="tx1"/>
                </a:solidFill>
                <a:latin typeface="Frutiger 45 Light" pitchFamily="34" charset="0"/>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3" name="LAYOUT HEADER"/>
          <p:cNvSpPr>
            <a:spLocks noGrp="1"/>
          </p:cNvSpPr>
          <p:nvPr>
            <p:ph type="body" idx="29"/>
          </p:nvPr>
        </p:nvSpPr>
        <p:spPr>
          <a:xfrm>
            <a:off x="5148072" y="4015232"/>
            <a:ext cx="4443984" cy="355600"/>
          </a:xfrm>
          <a:prstGeom prst="rect">
            <a:avLst/>
          </a:prstGeom>
          <a:solidFill>
            <a:schemeClr val="bg1"/>
          </a:solidFill>
        </p:spPr>
        <p:txBody>
          <a:bodyPr lIns="0" tIns="0" rIns="0" bIns="36564">
            <a:noAutofit/>
          </a:bodyPr>
          <a:lstStyle>
            <a:lvl1pPr marL="0" indent="0">
              <a:buNone/>
              <a:defRPr sz="1100" b="1" baseline="0">
                <a:solidFill>
                  <a:schemeClr val="tx1"/>
                </a:solidFill>
                <a:latin typeface="Frutiger 45 Light" pitchFamily="34" charset="0"/>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Click to edit Master text styles</a:t>
            </a:r>
          </a:p>
        </p:txBody>
      </p:sp>
      <p:sp>
        <p:nvSpPr>
          <p:cNvPr id="44" name="LAYOUT BODY"/>
          <p:cNvSpPr>
            <a:spLocks noGrp="1"/>
          </p:cNvSpPr>
          <p:nvPr>
            <p:ph sz="quarter" idx="30"/>
          </p:nvPr>
        </p:nvSpPr>
        <p:spPr>
          <a:xfrm>
            <a:off x="420624" y="4371848"/>
            <a:ext cx="4443984" cy="1837944"/>
          </a:xfrm>
          <a:prstGeom prst="rect">
            <a:avLst/>
          </a:prstGeom>
        </p:spPr>
        <p:txBody>
          <a:bodyPr lIns="0" tIns="0" rIns="0" bIns="0">
            <a:normAutofit/>
          </a:bodyPr>
          <a:lstStyle>
            <a:lvl1pPr marL="0" indent="0">
              <a:buFontTx/>
              <a:buNone/>
              <a:defRPr sz="1100">
                <a:latin typeface="Frutiger 45 Light" pitchFamily="34" charset="0"/>
              </a:defRPr>
            </a:lvl1pPr>
            <a:lvl2pPr marL="0" indent="0">
              <a:buFontTx/>
              <a:buNone/>
              <a:defRPr sz="1100">
                <a:latin typeface="Frutiger 45 Light" pitchFamily="34" charset="0"/>
              </a:defRPr>
            </a:lvl2pPr>
            <a:lvl3pPr marL="227013" indent="-227013">
              <a:buClr>
                <a:schemeClr val="tx2"/>
              </a:buClr>
              <a:buFont typeface="Symbol" pitchFamily="18" charset="2"/>
              <a:buChar char="·"/>
              <a:defRPr sz="1100">
                <a:latin typeface="Frutiger 45 Light" pitchFamily="34" charset="0"/>
              </a:defRPr>
            </a:lvl3pPr>
            <a:lvl4pPr marL="460375" indent="-228600">
              <a:buSzPct val="84000"/>
              <a:buFont typeface="Times New Roman" pitchFamily="18" charset="0"/>
              <a:buChar char="–"/>
              <a:defRPr sz="1100">
                <a:latin typeface="Frutiger 45 Light" pitchFamily="34" charset="0"/>
              </a:defRPr>
            </a:lvl4pPr>
            <a:lvl5pPr marL="687388" indent="-225425">
              <a:buClr>
                <a:srgbClr val="000000"/>
              </a:buClr>
              <a:buSzPct val="84000"/>
              <a:buFont typeface="Times New Roman" pitchFamily="18" charset="0"/>
              <a:buChar char="–"/>
              <a:defRPr lang="en-US" sz="1100" kern="1200" dirty="0" smtClean="0">
                <a:solidFill>
                  <a:schemeClr val="tx1"/>
                </a:solidFill>
                <a:latin typeface="Frutiger 45 Light" pitchFamily="34" charset="0"/>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5" name="LAYOUT HEADER"/>
          <p:cNvSpPr>
            <a:spLocks noGrp="1"/>
          </p:cNvSpPr>
          <p:nvPr>
            <p:ph type="body" idx="28"/>
          </p:nvPr>
        </p:nvSpPr>
        <p:spPr>
          <a:xfrm>
            <a:off x="420624" y="4015232"/>
            <a:ext cx="4443984" cy="355600"/>
          </a:xfrm>
          <a:prstGeom prst="rect">
            <a:avLst/>
          </a:prstGeom>
          <a:solidFill>
            <a:schemeClr val="bg1"/>
          </a:solidFill>
        </p:spPr>
        <p:txBody>
          <a:bodyPr lIns="0" tIns="0" rIns="0" bIns="36564">
            <a:noAutofit/>
          </a:bodyPr>
          <a:lstStyle>
            <a:lvl1pPr marL="0" indent="0">
              <a:buNone/>
              <a:defRPr sz="1100" b="1" baseline="0">
                <a:solidFill>
                  <a:schemeClr val="tx1"/>
                </a:solidFill>
                <a:latin typeface="Frutiger 45 Light" pitchFamily="34" charset="0"/>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Click to edit Master text styles</a:t>
            </a:r>
          </a:p>
        </p:txBody>
      </p:sp>
      <p:sp>
        <p:nvSpPr>
          <p:cNvPr id="14" name="Slide Number Textbox">
            <a:extLst>
              <a:ext uri="{FF2B5EF4-FFF2-40B4-BE49-F238E27FC236}">
                <a16:creationId xmlns:a16="http://schemas.microsoft.com/office/drawing/2014/main" id="{CD119113-29C8-3A46-9A27-1B12E0650522}"/>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extLst>
      <p:ext uri="{BB962C8B-B14F-4D97-AF65-F5344CB8AC3E}">
        <p14:creationId xmlns:p14="http://schemas.microsoft.com/office/powerpoint/2010/main" val="233142878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T_4 column layout">
    <p:spTree>
      <p:nvGrpSpPr>
        <p:cNvPr id="1" name=""/>
        <p:cNvGrpSpPr/>
        <p:nvPr/>
      </p:nvGrpSpPr>
      <p:grpSpPr>
        <a:xfrm>
          <a:off x="0" y="0"/>
          <a:ext cx="0" cy="0"/>
          <a:chOff x="0" y="0"/>
          <a:chExt cx="0" cy="0"/>
        </a:xfrm>
      </p:grpSpPr>
      <p:sp>
        <p:nvSpPr>
          <p:cNvPr id="24"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cxnSp>
        <p:nvCxnSpPr>
          <p:cNvPr id="30"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1"/>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29" name="DOCUMENT ID" hidden="1"/>
          <p:cNvSpPr txBox="1"/>
          <p:nvPr>
            <p:custDataLst>
              <p:tags r:id="rId2"/>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3"/>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4"/>
            </p:custDataLst>
          </p:nvPr>
        </p:nvPicPr>
        <p:blipFill>
          <a:blip r:embed="rId6"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40" name="LAYOUT BODY"/>
          <p:cNvSpPr>
            <a:spLocks noGrp="1"/>
          </p:cNvSpPr>
          <p:nvPr>
            <p:ph sz="quarter" idx="12"/>
          </p:nvPr>
        </p:nvSpPr>
        <p:spPr>
          <a:xfrm>
            <a:off x="420624" y="1994407"/>
            <a:ext cx="2160000" cy="4098168"/>
          </a:xfrm>
          <a:prstGeom prst="rect">
            <a:avLst/>
          </a:prstGeom>
        </p:spPr>
        <p:txBody>
          <a:bodyPr lIns="0" tIns="0" rIns="0" bIns="0">
            <a:normAutofit/>
          </a:bodyPr>
          <a:lstStyle>
            <a:lvl1pPr marL="0" indent="0">
              <a:buFontTx/>
              <a:buNone/>
              <a:defRPr sz="1100">
                <a:latin typeface="Frutiger 45 Light" pitchFamily="34" charset="0"/>
              </a:defRPr>
            </a:lvl1pPr>
            <a:lvl2pPr marL="0" indent="0">
              <a:buFontTx/>
              <a:buNone/>
              <a:defRPr sz="1100">
                <a:latin typeface="Frutiger 45 Light" pitchFamily="34" charset="0"/>
              </a:defRPr>
            </a:lvl2pPr>
            <a:lvl3pPr marL="227013" indent="-227013">
              <a:buClr>
                <a:schemeClr val="tx2"/>
              </a:buClr>
              <a:buFont typeface="Symbol" pitchFamily="18" charset="2"/>
              <a:buChar char="·"/>
              <a:defRPr sz="1100">
                <a:latin typeface="Frutiger 45 Light" pitchFamily="34" charset="0"/>
              </a:defRPr>
            </a:lvl3pPr>
            <a:lvl4pPr marL="460375" indent="-228600">
              <a:buSzPct val="84000"/>
              <a:buFont typeface="Times New Roman" pitchFamily="18" charset="0"/>
              <a:buChar char="–"/>
              <a:defRPr sz="1100">
                <a:latin typeface="Frutiger 45 Light" pitchFamily="34" charset="0"/>
              </a:defRPr>
            </a:lvl4pPr>
            <a:lvl5pPr marL="687388" indent="-225425">
              <a:buClr>
                <a:srgbClr val="000000"/>
              </a:buClr>
              <a:buSzPct val="84000"/>
              <a:buFont typeface="Times New Roman" pitchFamily="18" charset="0"/>
              <a:buChar char="–"/>
              <a:defRPr lang="en-US" sz="1100" kern="1200" dirty="0" smtClean="0">
                <a:solidFill>
                  <a:schemeClr val="tx1"/>
                </a:solidFill>
                <a:latin typeface="Frutiger 45 Light" pitchFamily="34" charset="0"/>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1" name="LAYOUT HEADER"/>
          <p:cNvSpPr>
            <a:spLocks noGrp="1"/>
          </p:cNvSpPr>
          <p:nvPr>
            <p:ph type="body" idx="14"/>
          </p:nvPr>
        </p:nvSpPr>
        <p:spPr>
          <a:xfrm>
            <a:off x="420624" y="1636776"/>
            <a:ext cx="2160000" cy="355600"/>
          </a:xfrm>
          <a:prstGeom prst="rect">
            <a:avLst/>
          </a:prstGeom>
          <a:solidFill>
            <a:schemeClr val="bg1"/>
          </a:solidFill>
        </p:spPr>
        <p:txBody>
          <a:bodyPr lIns="0" tIns="0" rIns="0" bIns="36564">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dirty="0"/>
              <a:t>Click to edit Master text styles</a:t>
            </a:r>
          </a:p>
        </p:txBody>
      </p:sp>
      <p:sp>
        <p:nvSpPr>
          <p:cNvPr id="14" name="LAYOUT BODY"/>
          <p:cNvSpPr>
            <a:spLocks noGrp="1"/>
          </p:cNvSpPr>
          <p:nvPr>
            <p:ph sz="quarter" idx="15"/>
          </p:nvPr>
        </p:nvSpPr>
        <p:spPr>
          <a:xfrm>
            <a:off x="2763864" y="1994407"/>
            <a:ext cx="2160000" cy="4098168"/>
          </a:xfrm>
          <a:prstGeom prst="rect">
            <a:avLst/>
          </a:prstGeom>
        </p:spPr>
        <p:txBody>
          <a:bodyPr lIns="0" tIns="0" rIns="0" bIns="0">
            <a:normAutofit/>
          </a:bodyPr>
          <a:lstStyle>
            <a:lvl1pPr marL="0" indent="0">
              <a:buFontTx/>
              <a:buNone/>
              <a:defRPr sz="1100">
                <a:latin typeface="Frutiger 45 Light" pitchFamily="34" charset="0"/>
              </a:defRPr>
            </a:lvl1pPr>
            <a:lvl2pPr marL="0" indent="0">
              <a:buFontTx/>
              <a:buNone/>
              <a:defRPr sz="1100">
                <a:latin typeface="Frutiger 45 Light" pitchFamily="34" charset="0"/>
              </a:defRPr>
            </a:lvl2pPr>
            <a:lvl3pPr marL="227013" indent="-227013">
              <a:buClr>
                <a:schemeClr val="tx2"/>
              </a:buClr>
              <a:buFont typeface="Symbol" pitchFamily="18" charset="2"/>
              <a:buChar char="·"/>
              <a:defRPr sz="1100">
                <a:latin typeface="Frutiger 45 Light" pitchFamily="34" charset="0"/>
              </a:defRPr>
            </a:lvl3pPr>
            <a:lvl4pPr marL="460375" indent="-228600">
              <a:buSzPct val="84000"/>
              <a:buFont typeface="Times New Roman" pitchFamily="18" charset="0"/>
              <a:buChar char="–"/>
              <a:defRPr sz="1100">
                <a:latin typeface="Frutiger 45 Light" pitchFamily="34" charset="0"/>
              </a:defRPr>
            </a:lvl4pPr>
            <a:lvl5pPr marL="687388" indent="-225425">
              <a:buClr>
                <a:srgbClr val="000000"/>
              </a:buClr>
              <a:buSzPct val="84000"/>
              <a:buFont typeface="Times New Roman" pitchFamily="18" charset="0"/>
              <a:buChar char="–"/>
              <a:defRPr lang="en-US" sz="1100" kern="1200" dirty="0" smtClean="0">
                <a:solidFill>
                  <a:schemeClr val="tx1"/>
                </a:solidFill>
                <a:latin typeface="Frutiger 45 Light" pitchFamily="34" charset="0"/>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5" name="LAYOUT HEADER"/>
          <p:cNvSpPr>
            <a:spLocks noGrp="1"/>
          </p:cNvSpPr>
          <p:nvPr>
            <p:ph type="body" idx="16"/>
          </p:nvPr>
        </p:nvSpPr>
        <p:spPr>
          <a:xfrm>
            <a:off x="2763864" y="1636776"/>
            <a:ext cx="2160000" cy="355600"/>
          </a:xfrm>
          <a:prstGeom prst="rect">
            <a:avLst/>
          </a:prstGeom>
          <a:solidFill>
            <a:schemeClr val="bg1"/>
          </a:solidFill>
        </p:spPr>
        <p:txBody>
          <a:bodyPr lIns="0" tIns="0" rIns="0" bIns="36564">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dirty="0"/>
              <a:t>Click to edit Master text styles</a:t>
            </a:r>
          </a:p>
        </p:txBody>
      </p:sp>
      <p:sp>
        <p:nvSpPr>
          <p:cNvPr id="16" name="LAYOUT BODY"/>
          <p:cNvSpPr>
            <a:spLocks noGrp="1"/>
          </p:cNvSpPr>
          <p:nvPr>
            <p:ph sz="quarter" idx="17"/>
          </p:nvPr>
        </p:nvSpPr>
        <p:spPr>
          <a:xfrm>
            <a:off x="5107104" y="1994407"/>
            <a:ext cx="2160000" cy="4098168"/>
          </a:xfrm>
          <a:prstGeom prst="rect">
            <a:avLst/>
          </a:prstGeom>
        </p:spPr>
        <p:txBody>
          <a:bodyPr lIns="0" tIns="0" rIns="0" bIns="0">
            <a:normAutofit/>
          </a:bodyPr>
          <a:lstStyle>
            <a:lvl1pPr marL="0" indent="0">
              <a:buFontTx/>
              <a:buNone/>
              <a:defRPr sz="1100">
                <a:latin typeface="Frutiger 45 Light" pitchFamily="34" charset="0"/>
              </a:defRPr>
            </a:lvl1pPr>
            <a:lvl2pPr marL="0" indent="0">
              <a:buFontTx/>
              <a:buNone/>
              <a:defRPr sz="1100">
                <a:latin typeface="Frutiger 45 Light" pitchFamily="34" charset="0"/>
              </a:defRPr>
            </a:lvl2pPr>
            <a:lvl3pPr marL="227013" indent="-227013">
              <a:buClr>
                <a:schemeClr val="tx2"/>
              </a:buClr>
              <a:buFont typeface="Symbol" pitchFamily="18" charset="2"/>
              <a:buChar char="·"/>
              <a:defRPr sz="1100">
                <a:latin typeface="Frutiger 45 Light" pitchFamily="34" charset="0"/>
              </a:defRPr>
            </a:lvl3pPr>
            <a:lvl4pPr marL="460375" indent="-228600">
              <a:buSzPct val="84000"/>
              <a:buFont typeface="Times New Roman" pitchFamily="18" charset="0"/>
              <a:buChar char="–"/>
              <a:defRPr sz="1100">
                <a:latin typeface="Frutiger 45 Light" pitchFamily="34" charset="0"/>
              </a:defRPr>
            </a:lvl4pPr>
            <a:lvl5pPr marL="687388" indent="-225425">
              <a:buClr>
                <a:srgbClr val="000000"/>
              </a:buClr>
              <a:buSzPct val="84000"/>
              <a:buFont typeface="Times New Roman" pitchFamily="18" charset="0"/>
              <a:buChar char="–"/>
              <a:defRPr lang="en-US" sz="1100" kern="1200" dirty="0" smtClean="0">
                <a:solidFill>
                  <a:schemeClr val="tx1"/>
                </a:solidFill>
                <a:latin typeface="Frutiger 45 Light" pitchFamily="34" charset="0"/>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7" name="LAYOUT HEADER"/>
          <p:cNvSpPr>
            <a:spLocks noGrp="1"/>
          </p:cNvSpPr>
          <p:nvPr>
            <p:ph type="body" idx="18"/>
          </p:nvPr>
        </p:nvSpPr>
        <p:spPr>
          <a:xfrm>
            <a:off x="5107104" y="1636776"/>
            <a:ext cx="2160000" cy="355600"/>
          </a:xfrm>
          <a:prstGeom prst="rect">
            <a:avLst/>
          </a:prstGeom>
          <a:solidFill>
            <a:schemeClr val="bg1"/>
          </a:solidFill>
        </p:spPr>
        <p:txBody>
          <a:bodyPr lIns="0" tIns="0" rIns="0" bIns="36564">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dirty="0"/>
              <a:t>Click to edit Master text styles</a:t>
            </a:r>
          </a:p>
        </p:txBody>
      </p:sp>
      <p:sp>
        <p:nvSpPr>
          <p:cNvPr id="18" name="LAYOUT BODY"/>
          <p:cNvSpPr>
            <a:spLocks noGrp="1"/>
          </p:cNvSpPr>
          <p:nvPr>
            <p:ph sz="quarter" idx="19"/>
          </p:nvPr>
        </p:nvSpPr>
        <p:spPr>
          <a:xfrm>
            <a:off x="7450344" y="1994407"/>
            <a:ext cx="2160000" cy="4098168"/>
          </a:xfrm>
          <a:prstGeom prst="rect">
            <a:avLst/>
          </a:prstGeom>
        </p:spPr>
        <p:txBody>
          <a:bodyPr lIns="0" tIns="0" rIns="0" bIns="0">
            <a:normAutofit/>
          </a:bodyPr>
          <a:lstStyle>
            <a:lvl1pPr marL="0" indent="0">
              <a:buFontTx/>
              <a:buNone/>
              <a:defRPr sz="1100">
                <a:latin typeface="Frutiger 45 Light" pitchFamily="34" charset="0"/>
              </a:defRPr>
            </a:lvl1pPr>
            <a:lvl2pPr marL="0" indent="0">
              <a:buFontTx/>
              <a:buNone/>
              <a:defRPr sz="1100">
                <a:latin typeface="Frutiger 45 Light" pitchFamily="34" charset="0"/>
              </a:defRPr>
            </a:lvl2pPr>
            <a:lvl3pPr marL="227013" indent="-227013">
              <a:buClr>
                <a:schemeClr val="tx2"/>
              </a:buClr>
              <a:buFont typeface="Symbol" pitchFamily="18" charset="2"/>
              <a:buChar char="·"/>
              <a:defRPr sz="1100">
                <a:latin typeface="Frutiger 45 Light" pitchFamily="34" charset="0"/>
              </a:defRPr>
            </a:lvl3pPr>
            <a:lvl4pPr marL="460375" indent="-228600">
              <a:buSzPct val="84000"/>
              <a:buFont typeface="Times New Roman" pitchFamily="18" charset="0"/>
              <a:buChar char="–"/>
              <a:defRPr sz="1100">
                <a:latin typeface="Frutiger 45 Light" pitchFamily="34" charset="0"/>
              </a:defRPr>
            </a:lvl4pPr>
            <a:lvl5pPr marL="687388" indent="-225425">
              <a:buClr>
                <a:srgbClr val="000000"/>
              </a:buClr>
              <a:buSzPct val="84000"/>
              <a:buFont typeface="Times New Roman" pitchFamily="18" charset="0"/>
              <a:buChar char="–"/>
              <a:defRPr lang="en-US" sz="1100" kern="1200" dirty="0" smtClean="0">
                <a:solidFill>
                  <a:schemeClr val="tx1"/>
                </a:solidFill>
                <a:latin typeface="Frutiger 45 Light" pitchFamily="34" charset="0"/>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9" name="LAYOUT HEADER"/>
          <p:cNvSpPr>
            <a:spLocks noGrp="1"/>
          </p:cNvSpPr>
          <p:nvPr>
            <p:ph type="body" idx="20"/>
          </p:nvPr>
        </p:nvSpPr>
        <p:spPr>
          <a:xfrm>
            <a:off x="7450344" y="1636776"/>
            <a:ext cx="2160000" cy="355600"/>
          </a:xfrm>
          <a:prstGeom prst="rect">
            <a:avLst/>
          </a:prstGeom>
          <a:solidFill>
            <a:schemeClr val="bg1"/>
          </a:solidFill>
        </p:spPr>
        <p:txBody>
          <a:bodyPr lIns="0" tIns="0" rIns="0" bIns="36564">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dirty="0"/>
              <a:t>Click to edit Master text styles</a:t>
            </a:r>
          </a:p>
        </p:txBody>
      </p:sp>
      <p:sp>
        <p:nvSpPr>
          <p:cNvPr id="20" name="Slide Number Textbox">
            <a:extLst>
              <a:ext uri="{FF2B5EF4-FFF2-40B4-BE49-F238E27FC236}">
                <a16:creationId xmlns:a16="http://schemas.microsoft.com/office/drawing/2014/main" id="{CE402528-EA3B-6A4B-96DF-884A8FC462A4}"/>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extLst>
      <p:ext uri="{BB962C8B-B14F-4D97-AF65-F5344CB8AC3E}">
        <p14:creationId xmlns:p14="http://schemas.microsoft.com/office/powerpoint/2010/main" val="10955636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PT_2 wide layout">
    <p:spTree>
      <p:nvGrpSpPr>
        <p:cNvPr id="1" name=""/>
        <p:cNvGrpSpPr/>
        <p:nvPr/>
      </p:nvGrpSpPr>
      <p:grpSpPr>
        <a:xfrm>
          <a:off x="0" y="0"/>
          <a:ext cx="0" cy="0"/>
          <a:chOff x="0" y="0"/>
          <a:chExt cx="0" cy="0"/>
        </a:xfrm>
      </p:grpSpPr>
      <p:sp>
        <p:nvSpPr>
          <p:cNvPr id="24"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cxnSp>
        <p:nvCxnSpPr>
          <p:cNvPr id="30"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1"/>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29" name="DOCUMENT ID" hidden="1"/>
          <p:cNvSpPr txBox="1"/>
          <p:nvPr>
            <p:custDataLst>
              <p:tags r:id="rId2"/>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3"/>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4"/>
            </p:custDataLst>
          </p:nvPr>
        </p:nvPicPr>
        <p:blipFill>
          <a:blip r:embed="rId10"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20" name="LAYOUT BODY"/>
          <p:cNvSpPr>
            <a:spLocks noGrp="1"/>
          </p:cNvSpPr>
          <p:nvPr>
            <p:ph sz="quarter" idx="12"/>
            <p:custDataLst>
              <p:tags r:id="rId5"/>
            </p:custDataLst>
          </p:nvPr>
        </p:nvSpPr>
        <p:spPr>
          <a:xfrm>
            <a:off x="420624" y="1994407"/>
            <a:ext cx="9189720"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1" name="LAYOUT HEADER"/>
          <p:cNvSpPr>
            <a:spLocks noGrp="1"/>
          </p:cNvSpPr>
          <p:nvPr>
            <p:ph type="body" idx="14" hasCustomPrompt="1"/>
            <p:custDataLst>
              <p:tags r:id="rId6"/>
            </p:custDataLst>
          </p:nvPr>
        </p:nvSpPr>
        <p:spPr>
          <a:xfrm>
            <a:off x="420624" y="1636776"/>
            <a:ext cx="9189720"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22" name="LAYOUT BODY"/>
          <p:cNvSpPr>
            <a:spLocks noGrp="1"/>
          </p:cNvSpPr>
          <p:nvPr>
            <p:ph sz="quarter" idx="15"/>
            <p:custDataLst>
              <p:tags r:id="rId7"/>
            </p:custDataLst>
          </p:nvPr>
        </p:nvSpPr>
        <p:spPr>
          <a:xfrm>
            <a:off x="420624" y="4485359"/>
            <a:ext cx="9189720"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3" name="LAYOUT HEADER"/>
          <p:cNvSpPr>
            <a:spLocks noGrp="1"/>
          </p:cNvSpPr>
          <p:nvPr>
            <p:ph type="body" idx="16" hasCustomPrompt="1"/>
            <p:custDataLst>
              <p:tags r:id="rId8"/>
            </p:custDataLst>
          </p:nvPr>
        </p:nvSpPr>
        <p:spPr>
          <a:xfrm>
            <a:off x="420624" y="4127728"/>
            <a:ext cx="9189720"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2" name="Slide Number Textbox">
            <a:extLst>
              <a:ext uri="{FF2B5EF4-FFF2-40B4-BE49-F238E27FC236}">
                <a16:creationId xmlns:a16="http://schemas.microsoft.com/office/drawing/2014/main" id="{C8C90C56-A7A1-A94E-A913-2CFAD46847A1}"/>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extLst>
      <p:ext uri="{BB962C8B-B14F-4D97-AF65-F5344CB8AC3E}">
        <p14:creationId xmlns:p14="http://schemas.microsoft.com/office/powerpoint/2010/main" val="240816692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PT_instruction_page_layout">
    <p:spTree>
      <p:nvGrpSpPr>
        <p:cNvPr id="1" name=""/>
        <p:cNvGrpSpPr/>
        <p:nvPr/>
      </p:nvGrpSpPr>
      <p:grpSpPr>
        <a:xfrm>
          <a:off x="0" y="0"/>
          <a:ext cx="0" cy="0"/>
          <a:chOff x="0" y="0"/>
          <a:chExt cx="0" cy="0"/>
        </a:xfrm>
      </p:grpSpPr>
      <p:sp>
        <p:nvSpPr>
          <p:cNvPr id="24"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26" name="PAGE HEADING"/>
          <p:cNvSpPr>
            <a:spLocks noGrp="1"/>
          </p:cNvSpPr>
          <p:nvPr>
            <p:ph type="title" hasCustomPrompt="1"/>
            <p:custDataLst>
              <p:tags r:id="rId1"/>
            </p:custDataLst>
          </p:nvPr>
        </p:nvSpPr>
        <p:spPr>
          <a:xfrm>
            <a:off x="420624" y="3"/>
            <a:ext cx="9189720" cy="941832"/>
          </a:xfrm>
        </p:spPr>
        <p:txBody>
          <a:bodyPr vert="horz" lIns="0" tIns="0" rIns="0" bIns="0" rtlCol="0" anchor="b" anchorCtr="0">
            <a:normAutofit/>
          </a:bodyPr>
          <a:lstStyle>
            <a:lvl1pPr>
              <a:lnSpc>
                <a:spcPts val="3200"/>
              </a:lnSpc>
              <a:defRPr lang="en-US" sz="3400" dirty="0">
                <a:latin typeface="Frutiger 45 Light"/>
              </a:defRPr>
            </a:lvl1pPr>
          </a:lstStyle>
          <a:p>
            <a:pPr lvl="0"/>
            <a:r>
              <a:rPr lang="en-GB" dirty="0"/>
              <a:t>&lt;&lt;Page heading&gt;&gt;</a:t>
            </a:r>
          </a:p>
        </p:txBody>
      </p:sp>
      <p:sp>
        <p:nvSpPr>
          <p:cNvPr id="29" name="DOCUMENT ID" hidden="1"/>
          <p:cNvSpPr txBox="1"/>
          <p:nvPr>
            <p:custDataLst>
              <p:tags r:id="rId2"/>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3"/>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4"/>
            </p:custDataLst>
          </p:nvPr>
        </p:nvPicPr>
        <p:blipFill>
          <a:blip r:embed="rId6"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7" name="Slide Number Textbox">
            <a:extLst>
              <a:ext uri="{FF2B5EF4-FFF2-40B4-BE49-F238E27FC236}">
                <a16:creationId xmlns:a16="http://schemas.microsoft.com/office/drawing/2014/main" id="{082D98AF-7855-AF43-B841-ABBFD09DD20D}"/>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extLst>
      <p:ext uri="{BB962C8B-B14F-4D97-AF65-F5344CB8AC3E}">
        <p14:creationId xmlns:p14="http://schemas.microsoft.com/office/powerpoint/2010/main" val="424786313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PT_blank page">
    <p:spTree>
      <p:nvGrpSpPr>
        <p:cNvPr id="1" name=""/>
        <p:cNvGrpSpPr/>
        <p:nvPr/>
      </p:nvGrpSpPr>
      <p:grpSpPr>
        <a:xfrm>
          <a:off x="0" y="0"/>
          <a:ext cx="0" cy="0"/>
          <a:chOff x="0" y="0"/>
          <a:chExt cx="0" cy="0"/>
        </a:xfrm>
      </p:grpSpPr>
      <p:sp>
        <p:nvSpPr>
          <p:cNvPr id="2" name="DraftStamp" hidden="1"/>
          <p:cNvSpPr txBox="1"/>
          <p:nvPr userDrawn="1">
            <p:custDataLst>
              <p:tags r:id="rId1"/>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sp>
        <p:nvSpPr>
          <p:cNvPr id="3" name="Slide Number Textbox" hidden="1">
            <a:extLst>
              <a:ext uri="{FF2B5EF4-FFF2-40B4-BE49-F238E27FC236}">
                <a16:creationId xmlns:a16="http://schemas.microsoft.com/office/drawing/2014/main" id="{8388292E-D7B9-7F44-AC79-EB7252694041}"/>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extLst>
      <p:ext uri="{BB962C8B-B14F-4D97-AF65-F5344CB8AC3E}">
        <p14:creationId xmlns:p14="http://schemas.microsoft.com/office/powerpoint/2010/main" val="69373540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Disclaimer Page">
    <p:spTree>
      <p:nvGrpSpPr>
        <p:cNvPr id="1" name=""/>
        <p:cNvGrpSpPr/>
        <p:nvPr/>
      </p:nvGrpSpPr>
      <p:grpSpPr>
        <a:xfrm>
          <a:off x="0" y="0"/>
          <a:ext cx="0" cy="0"/>
          <a:chOff x="0" y="0"/>
          <a:chExt cx="0" cy="0"/>
        </a:xfrm>
      </p:grpSpPr>
      <p:sp>
        <p:nvSpPr>
          <p:cNvPr id="5"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15" name="DOCUMENT ID" hidden="1"/>
          <p:cNvSpPr txBox="1"/>
          <p:nvPr userDrawn="1">
            <p:custDataLst>
              <p:tags r:id="rId1"/>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cxnSp>
        <p:nvCxnSpPr>
          <p:cNvPr id="16" name="THIN BLUE LINE"/>
          <p:cNvCxnSpPr/>
          <p:nvPr userDrawn="1"/>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DraftStamp" hidden="1"/>
          <p:cNvSpPr txBox="1"/>
          <p:nvPr userDrawn="1">
            <p:custDataLst>
              <p:tags r:id="rId2"/>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3"/>
            </p:custDataLst>
          </p:nvPr>
        </p:nvPicPr>
        <p:blipFill>
          <a:blip r:embed="rId5"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7" name="Slide Number Textbox">
            <a:extLst>
              <a:ext uri="{FF2B5EF4-FFF2-40B4-BE49-F238E27FC236}">
                <a16:creationId xmlns:a16="http://schemas.microsoft.com/office/drawing/2014/main" id="{D938583E-7B30-EA44-9BA1-60230D8534B9}"/>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Contact Page">
    <p:spTree>
      <p:nvGrpSpPr>
        <p:cNvPr id="1" name=""/>
        <p:cNvGrpSpPr/>
        <p:nvPr/>
      </p:nvGrpSpPr>
      <p:grpSpPr>
        <a:xfrm>
          <a:off x="0" y="0"/>
          <a:ext cx="0" cy="0"/>
          <a:chOff x="0" y="0"/>
          <a:chExt cx="0" cy="0"/>
        </a:xfrm>
      </p:grpSpPr>
      <p:sp>
        <p:nvSpPr>
          <p:cNvPr id="6"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cxnSp>
        <p:nvCxnSpPr>
          <p:cNvPr id="18" name="THIN BLUE LINE"/>
          <p:cNvCxnSpPr/>
          <p:nvPr userDrawn="1"/>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PAGE HEADING"/>
          <p:cNvSpPr>
            <a:spLocks noGrp="1"/>
          </p:cNvSpPr>
          <p:nvPr>
            <p:ph type="title" hasCustomPrompt="1"/>
            <p:custDataLst>
              <p:tags r:id="rId1"/>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Contact information</a:t>
            </a:r>
          </a:p>
        </p:txBody>
      </p:sp>
      <p:sp>
        <p:nvSpPr>
          <p:cNvPr id="17" name="DOCUMENT ID" hidden="1"/>
          <p:cNvSpPr txBox="1"/>
          <p:nvPr userDrawn="1">
            <p:custDataLst>
              <p:tags r:id="rId2"/>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3"/>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4"/>
            </p:custDataLst>
          </p:nvPr>
        </p:nvPicPr>
        <p:blipFill>
          <a:blip r:embed="rId6"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8" name="Slide Number Textbox">
            <a:extLst>
              <a:ext uri="{FF2B5EF4-FFF2-40B4-BE49-F238E27FC236}">
                <a16:creationId xmlns:a16="http://schemas.microsoft.com/office/drawing/2014/main" id="{5D4B9252-A0D8-6D4D-9AFE-01134FBF9D08}"/>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efault Body Slide">
    <p:spTree>
      <p:nvGrpSpPr>
        <p:cNvPr id="1" name=""/>
        <p:cNvGrpSpPr/>
        <p:nvPr/>
      </p:nvGrpSpPr>
      <p:grpSpPr>
        <a:xfrm>
          <a:off x="0" y="0"/>
          <a:ext cx="0" cy="0"/>
          <a:chOff x="0" y="0"/>
          <a:chExt cx="0" cy="0"/>
        </a:xfrm>
      </p:grpSpPr>
      <p:sp>
        <p:nvSpPr>
          <p:cNvPr id="8"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35" name="LAYOUT BODY"/>
          <p:cNvSpPr>
            <a:spLocks noGrp="1"/>
          </p:cNvSpPr>
          <p:nvPr>
            <p:ph sz="quarter" idx="12"/>
            <p:custDataLst>
              <p:tags r:id="rId1"/>
            </p:custDataLst>
          </p:nvPr>
        </p:nvSpPr>
        <p:spPr>
          <a:xfrm>
            <a:off x="420623" y="1636776"/>
            <a:ext cx="9189719" cy="4789853"/>
          </a:xfrm>
          <a:prstGeom prst="rect">
            <a:avLst/>
          </a:prstGeom>
        </p:spPr>
        <p:txBody>
          <a:bodyPr lIns="0" tIns="0" rIns="0" bIns="0">
            <a:noAutofit/>
          </a:bodyPr>
          <a:lstStyle>
            <a:lvl1pPr marL="0" indent="0">
              <a:spcBef>
                <a:spcPts val="660"/>
              </a:spcBef>
              <a:buFontTx/>
              <a:buNone/>
              <a:defRPr sz="1100">
                <a:latin typeface="+mn-lt"/>
                <a:cs typeface="Aharoni" pitchFamily="2" charset="-79"/>
              </a:defRPr>
            </a:lvl1pPr>
            <a:lvl2pPr marL="0" indent="0">
              <a:spcBef>
                <a:spcPts val="660"/>
              </a:spcBef>
              <a:buFontTx/>
              <a:buNone/>
              <a:defRPr sz="1100">
                <a:latin typeface="+mn-lt"/>
                <a:cs typeface="Aharoni" pitchFamily="2" charset="-79"/>
              </a:defRPr>
            </a:lvl2pPr>
            <a:lvl3pPr marL="227013" indent="-227013">
              <a:spcBef>
                <a:spcPts val="660"/>
              </a:spcBef>
              <a:buClr>
                <a:schemeClr val="tx2"/>
              </a:buClr>
              <a:buFont typeface="Symbol" pitchFamily="18" charset="2"/>
              <a:buChar char="·"/>
              <a:defRPr sz="1100">
                <a:latin typeface="+mn-lt"/>
                <a:cs typeface="Aharoni" pitchFamily="2" charset="-79"/>
              </a:defRPr>
            </a:lvl3pPr>
            <a:lvl4pPr marL="460375" indent="-228600">
              <a:spcBef>
                <a:spcPts val="330"/>
              </a:spcBef>
              <a:buClr>
                <a:schemeClr val="tx1"/>
              </a:buClr>
              <a:buSzPct val="84000"/>
              <a:buFont typeface="Times New Roman" pitchFamily="18" charset="0"/>
              <a:buChar char="–"/>
              <a:defRPr sz="1100">
                <a:latin typeface="+mn-lt"/>
                <a:cs typeface="Aharoni" pitchFamily="2" charset="-79"/>
              </a:defRPr>
            </a:lvl4pPr>
            <a:lvl5pPr marL="687388" indent="-225425">
              <a:spcBef>
                <a:spcPts val="330"/>
              </a:spcBef>
              <a:buClr>
                <a:schemeClr val="tx1"/>
              </a:buClr>
              <a:buSzPct val="84000"/>
              <a:buFont typeface="Times New Roman" pitchFamily="18" charset="0"/>
              <a:buChar char="–"/>
              <a:defRPr lang="en-US" sz="1100" kern="1200" dirty="0" smtClean="0">
                <a:solidFill>
                  <a:schemeClr val="tx1"/>
                </a:solidFill>
                <a:latin typeface="+mn-lt"/>
                <a:ea typeface="+mn-ea"/>
                <a:cs typeface="Aharoni" pitchFamily="2" charset="-79"/>
              </a:defRPr>
            </a:lvl5pPr>
            <a:lvl6pPr marL="687388" indent="-225425">
              <a:spcBef>
                <a:spcPts val="330"/>
              </a:spcBef>
              <a:buClr>
                <a:srgbClr val="000000"/>
              </a:buClr>
              <a:buSzPct val="84000"/>
              <a:buFont typeface="Times New Roman" pitchFamily="18" charset="0"/>
              <a:buChar char="–"/>
              <a:defRPr sz="1100" b="0"/>
            </a:lvl6pPr>
            <a:lvl7pPr marL="687388" indent="-230188">
              <a:spcBef>
                <a:spcPts val="330"/>
              </a:spcBef>
              <a:buClr>
                <a:srgbClr val="000000"/>
              </a:buClr>
              <a:buSzPct val="84000"/>
              <a:buFont typeface="Times New Roman" pitchFamily="18" charset="0"/>
              <a:buChar char="–"/>
              <a:defRPr sz="1100"/>
            </a:lvl7pPr>
            <a:lvl8pPr marL="687388" indent="-227013">
              <a:spcBef>
                <a:spcPts val="330"/>
              </a:spcBef>
              <a:buClr>
                <a:srgbClr val="000000"/>
              </a:buClr>
              <a:buSzPct val="84000"/>
              <a:buFont typeface="Times New Roman" pitchFamily="18" charset="0"/>
              <a:buChar char="–"/>
              <a:defRPr sz="1100"/>
            </a:lvl8pPr>
            <a:lvl9pPr marL="687388" indent="-227013">
              <a:spcBef>
                <a:spcPts val="330"/>
              </a:spcBef>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cxnSp>
        <p:nvCxnSpPr>
          <p:cNvPr id="7" name="THIN BLUE LINE"/>
          <p:cNvCxnSpPr/>
          <p:nvPr>
            <p:custDataLst>
              <p:tags r:id="rId2"/>
            </p:custDataLst>
          </p:nvPr>
        </p:nvCxnSpPr>
        <p:spPr>
          <a:xfrm>
            <a:off x="420624" y="1031875"/>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PAGE HEADING"/>
          <p:cNvSpPr>
            <a:spLocks noGrp="1"/>
          </p:cNvSpPr>
          <p:nvPr>
            <p:ph type="title" hasCustomPrompt="1"/>
            <p:custDataLst>
              <p:tags r:id="rId3"/>
            </p:custDataLst>
          </p:nvPr>
        </p:nvSpPr>
        <p:spPr>
          <a:xfrm>
            <a:off x="420624" y="3"/>
            <a:ext cx="9189720" cy="941832"/>
          </a:xfrm>
        </p:spPr>
        <p:txBody>
          <a:bodyPr lIns="0" tIns="0" rIns="0" bIns="0" anchor="b" anchorCtr="0">
            <a:normAutofit/>
          </a:bodyPr>
          <a:lstStyle>
            <a:lvl1pPr>
              <a:lnSpc>
                <a:spcPts val="3200"/>
              </a:lnSpc>
              <a:defRPr sz="2800" b="0" baseline="0">
                <a:solidFill>
                  <a:schemeClr val="tx1"/>
                </a:solidFill>
                <a:latin typeface="Frutiger 45 Light"/>
                <a:ea typeface="Arial Unicode MS" pitchFamily="34" charset="-128"/>
              </a:defRPr>
            </a:lvl1pPr>
          </a:lstStyle>
          <a:p>
            <a:r>
              <a:rPr lang="en-GB" dirty="0"/>
              <a:t>&lt;&lt;Page heading&gt;&gt;</a:t>
            </a:r>
          </a:p>
        </p:txBody>
      </p:sp>
      <p:sp>
        <p:nvSpPr>
          <p:cNvPr id="12" name="DOCUMENT ID" hidden="1"/>
          <p:cNvSpPr txBox="1"/>
          <p:nvPr>
            <p:custDataLst>
              <p:tags r:id="rId4"/>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3" name="DraftStamp" hidden="1"/>
          <p:cNvSpPr txBox="1"/>
          <p:nvPr userDrawn="1">
            <p:custDataLst>
              <p:tags r:id="rId5"/>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4" name="Picture 3"/>
          <p:cNvPicPr>
            <a:picLocks noChangeAspect="1"/>
          </p:cNvPicPr>
          <p:nvPr userDrawn="1">
            <p:custDataLst>
              <p:tags r:id="rId6"/>
            </p:custDataLst>
          </p:nvPr>
        </p:nvPicPr>
        <p:blipFill>
          <a:blip r:embed="rId8"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9" name="Slide Number Textbox">
            <a:extLst>
              <a:ext uri="{FF2B5EF4-FFF2-40B4-BE49-F238E27FC236}">
                <a16:creationId xmlns:a16="http://schemas.microsoft.com/office/drawing/2014/main" id="{9FC80AAC-0089-0349-B593-E84A40A91CCA}"/>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9"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cxnSp>
        <p:nvCxnSpPr>
          <p:cNvPr id="8"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 name="PAGE HEADING"/>
          <p:cNvSpPr>
            <a:spLocks noGrp="1"/>
          </p:cNvSpPr>
          <p:nvPr>
            <p:ph type="title" hasCustomPrompt="1"/>
            <p:custDataLst>
              <p:tags r:id="rId1"/>
            </p:custDataLst>
          </p:nvPr>
        </p:nvSpPr>
        <p:spPr>
          <a:xfrm>
            <a:off x="420624" y="3"/>
            <a:ext cx="9189720" cy="941832"/>
          </a:xfrm>
        </p:spPr>
        <p:txBody>
          <a:bodyPr lIns="0" tIns="0" rIns="0" bIns="0" anchor="b" anchorCtr="0">
            <a:normAutofit/>
          </a:bodyPr>
          <a:lstStyle>
            <a:lvl1pPr>
              <a:lnSpc>
                <a:spcPts val="3200"/>
              </a:lnSpc>
              <a:defRPr sz="2800" b="0" baseline="0">
                <a:solidFill>
                  <a:schemeClr val="tx1"/>
                </a:solidFill>
                <a:latin typeface="Frutiger 45 Light"/>
                <a:ea typeface="Arial Unicode MS" pitchFamily="34" charset="-128"/>
              </a:defRPr>
            </a:lvl1pPr>
          </a:lstStyle>
          <a:p>
            <a:r>
              <a:rPr lang="en-GB" dirty="0"/>
              <a:t>&lt;&lt;Page heading&gt;&gt;</a:t>
            </a:r>
          </a:p>
        </p:txBody>
      </p:sp>
      <p:sp>
        <p:nvSpPr>
          <p:cNvPr id="14" name="DOCUMENT ID" hidden="1"/>
          <p:cNvSpPr txBox="1"/>
          <p:nvPr>
            <p:custDataLst>
              <p:tags r:id="rId2"/>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3"/>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4"/>
            </p:custDataLst>
          </p:nvPr>
        </p:nvPicPr>
        <p:blipFill>
          <a:blip r:embed="rId6"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0" name="Slide Number Textbox">
            <a:extLst>
              <a:ext uri="{FF2B5EF4-FFF2-40B4-BE49-F238E27FC236}">
                <a16:creationId xmlns:a16="http://schemas.microsoft.com/office/drawing/2014/main" id="{63FABB9A-56F3-4849-88AB-13C3C6A49539}"/>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Large_Standard_1x1">
    <p:spTree>
      <p:nvGrpSpPr>
        <p:cNvPr id="1" name=""/>
        <p:cNvGrpSpPr/>
        <p:nvPr/>
      </p:nvGrpSpPr>
      <p:grpSpPr>
        <a:xfrm>
          <a:off x="0" y="0"/>
          <a:ext cx="0" cy="0"/>
          <a:chOff x="0" y="0"/>
          <a:chExt cx="0" cy="0"/>
        </a:xfrm>
      </p:grpSpPr>
      <p:sp>
        <p:nvSpPr>
          <p:cNvPr id="12"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15" name="LAYOUT BODY"/>
          <p:cNvSpPr>
            <a:spLocks noGrp="1"/>
          </p:cNvSpPr>
          <p:nvPr>
            <p:ph sz="quarter" idx="12"/>
            <p:custDataLst>
              <p:tags r:id="rId1"/>
            </p:custDataLst>
          </p:nvPr>
        </p:nvSpPr>
        <p:spPr>
          <a:xfrm>
            <a:off x="2660903" y="1993392"/>
            <a:ext cx="6949440"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Clr>
                <a:schemeClr val="tx1"/>
              </a:buClr>
              <a:buSzPct val="84000"/>
              <a:buFont typeface="Times New Roman" pitchFamily="18" charset="0"/>
              <a:buChar char="–"/>
              <a:defRPr sz="1100">
                <a:latin typeface="+mn-lt"/>
              </a:defRPr>
            </a:lvl4pPr>
            <a:lvl5pPr marL="687388" indent="-225425">
              <a:buClr>
                <a:schemeClr val="tx1"/>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6" name="LAYOUT HEADER"/>
          <p:cNvSpPr>
            <a:spLocks noGrp="1"/>
          </p:cNvSpPr>
          <p:nvPr>
            <p:ph type="body" idx="16" hasCustomPrompt="1"/>
            <p:custDataLst>
              <p:tags r:id="rId2"/>
            </p:custDataLst>
          </p:nvPr>
        </p:nvSpPr>
        <p:spPr>
          <a:xfrm>
            <a:off x="2660903" y="1636776"/>
            <a:ext cx="6949440"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1" name="MESSAGE CONCLUSION"/>
          <p:cNvSpPr>
            <a:spLocks noGrp="1"/>
          </p:cNvSpPr>
          <p:nvPr>
            <p:ph type="body" sz="quarter" idx="27" hasCustomPrompt="1"/>
            <p:custDataLst>
              <p:tags r:id="rId3"/>
            </p:custDataLst>
          </p:nvPr>
        </p:nvSpPr>
        <p:spPr>
          <a:xfrm>
            <a:off x="420624" y="1636776"/>
            <a:ext cx="1975104" cy="4791456"/>
          </a:xfrm>
          <a:prstGeom prst="rect">
            <a:avLst/>
          </a:prstGeom>
        </p:spPr>
        <p:txBody>
          <a:bodyPr lIns="0" tIns="0" rIns="0" bIns="0">
            <a:noAutofit/>
          </a:bodyPr>
          <a:lstStyle>
            <a:lvl1pPr marL="0" indent="0">
              <a:lnSpc>
                <a:spcPct val="100000"/>
              </a:lnSpc>
              <a:spcBef>
                <a:spcPts val="900"/>
              </a:spcBef>
              <a:buFont typeface="Arial" pitchFamily="34" charset="0"/>
              <a:buNone/>
              <a:defRPr sz="1400" b="0">
                <a:solidFill>
                  <a:schemeClr val="tx1"/>
                </a:solidFill>
                <a:latin typeface="UBSHeadline"/>
              </a:defRPr>
            </a:lvl1pPr>
            <a:lvl2pPr marL="0" indent="0">
              <a:spcBef>
                <a:spcPts val="900"/>
              </a:spcBef>
              <a:buNone/>
              <a:defRPr sz="1400" b="0">
                <a:solidFill>
                  <a:schemeClr val="tx2"/>
                </a:solidFill>
                <a:latin typeface="UBSHeadline"/>
              </a:defRPr>
            </a:lvl2pPr>
            <a:lvl3pPr>
              <a:buFont typeface="Symbol" pitchFamily="18" charset="2"/>
              <a:buChar char="·"/>
              <a:defRPr baseline="0">
                <a:latin typeface="UBSHeadline"/>
              </a:defRPr>
            </a:lvl3pPr>
            <a:lvl4pPr marL="457200" indent="-222250">
              <a:buClr>
                <a:schemeClr val="tx1"/>
              </a:buClr>
              <a:buSzPct val="84000"/>
              <a:buFont typeface="Times New Roman" pitchFamily="18" charset="0"/>
              <a:buChar char="–"/>
              <a:defRPr>
                <a:latin typeface="UBSHeadline"/>
              </a:defRPr>
            </a:lvl4pPr>
            <a:lvl5pPr>
              <a:buClr>
                <a:schemeClr val="tx1"/>
              </a:buClr>
              <a:buSzPct val="84000"/>
              <a:buFont typeface="Times New Roman" pitchFamily="18" charset="0"/>
              <a:buChar char="–"/>
              <a:defRPr>
                <a:latin typeface="UBSHeadline"/>
              </a:defRPr>
            </a:lvl5pPr>
            <a:lvl6pPr>
              <a:buClr>
                <a:schemeClr val="tx1"/>
              </a:buClr>
              <a:buSzPct val="84000"/>
              <a:defRPr>
                <a:latin typeface="UBSHeadline"/>
              </a:defRPr>
            </a:lvl6pPr>
            <a:lvl7pPr>
              <a:buClr>
                <a:schemeClr val="tx1"/>
              </a:buClr>
              <a:buSzPct val="84000"/>
              <a:defRPr>
                <a:latin typeface="UBSHeadline"/>
              </a:defRPr>
            </a:lvl7pPr>
            <a:lvl8pPr>
              <a:buClr>
                <a:schemeClr val="tx1"/>
              </a:buClr>
              <a:buSzPct val="84000"/>
              <a:defRPr>
                <a:latin typeface="UBSHeadline"/>
              </a:defRPr>
            </a:lvl8pPr>
            <a:lvl9pPr>
              <a:buClr>
                <a:schemeClr val="tx1"/>
              </a:buClr>
              <a:buSzPct val="84000"/>
              <a:defRPr>
                <a:latin typeface="UBSHeadline"/>
              </a:defRPr>
            </a:lvl9pPr>
          </a:lstStyle>
          <a:p>
            <a:pPr lvl="0"/>
            <a:r>
              <a:rPr lang="en-GB" dirty="0"/>
              <a:t>&lt;&lt;Message&gt;&gt;</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a:p>
            <a:pPr lvl="4"/>
            <a:endParaRPr lang="en-GB" dirty="0"/>
          </a:p>
        </p:txBody>
      </p:sp>
      <p:cxnSp>
        <p:nvCxnSpPr>
          <p:cNvPr id="14"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4"/>
            </p:custDataLst>
          </p:nvPr>
        </p:nvSpPr>
        <p:spPr>
          <a:xfrm>
            <a:off x="420624" y="3"/>
            <a:ext cx="9189720" cy="941832"/>
          </a:xfrm>
        </p:spPr>
        <p:txBody>
          <a:bodyPr lIns="0" tIns="0" rIns="0" bIns="0" anchor="b" anchorCtr="0">
            <a:normAutofit/>
          </a:bodyPr>
          <a:lstStyle>
            <a:lvl1pPr>
              <a:lnSpc>
                <a:spcPts val="3200"/>
              </a:lnSpc>
              <a:defRPr sz="2800" b="0" baseline="0">
                <a:solidFill>
                  <a:schemeClr val="tx1"/>
                </a:solidFill>
                <a:latin typeface="Frutiger 45 Light"/>
                <a:ea typeface="Arial Unicode MS" pitchFamily="34" charset="-128"/>
              </a:defRPr>
            </a:lvl1pPr>
          </a:lstStyle>
          <a:p>
            <a:r>
              <a:rPr lang="en-GB" dirty="0"/>
              <a:t>&lt;&lt;Page heading&gt;&gt;</a:t>
            </a:r>
          </a:p>
        </p:txBody>
      </p:sp>
      <p:sp>
        <p:nvSpPr>
          <p:cNvPr id="10" name="DOCUMENT ID" hidden="1"/>
          <p:cNvSpPr txBox="1"/>
          <p:nvPr>
            <p:custDataLst>
              <p:tags r:id="rId5"/>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6"/>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7"/>
            </p:custDataLst>
          </p:nvPr>
        </p:nvPicPr>
        <p:blipFill>
          <a:blip r:embed="rId9"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3" name="Slide Number Textbox">
            <a:extLst>
              <a:ext uri="{FF2B5EF4-FFF2-40B4-BE49-F238E27FC236}">
                <a16:creationId xmlns:a16="http://schemas.microsoft.com/office/drawing/2014/main" id="{8099252C-0085-2F41-808C-5F0129861224}"/>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Large_Standard_1x1_FullHeight">
    <p:spTree>
      <p:nvGrpSpPr>
        <p:cNvPr id="1" name=""/>
        <p:cNvGrpSpPr/>
        <p:nvPr/>
      </p:nvGrpSpPr>
      <p:grpSpPr>
        <a:xfrm>
          <a:off x="0" y="0"/>
          <a:ext cx="0" cy="0"/>
          <a:chOff x="0" y="0"/>
          <a:chExt cx="0" cy="0"/>
        </a:xfrm>
      </p:grpSpPr>
      <p:sp>
        <p:nvSpPr>
          <p:cNvPr id="9"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16" name="LAYOUT BODY"/>
          <p:cNvSpPr>
            <a:spLocks noGrp="1"/>
          </p:cNvSpPr>
          <p:nvPr>
            <p:ph sz="quarter" idx="12"/>
            <p:custDataLst>
              <p:tags r:id="rId1"/>
            </p:custDataLst>
          </p:nvPr>
        </p:nvSpPr>
        <p:spPr>
          <a:xfrm>
            <a:off x="2658172" y="1993392"/>
            <a:ext cx="6949440" cy="4416552"/>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6" name="LAYOUT HEADER"/>
          <p:cNvSpPr>
            <a:spLocks noGrp="1"/>
          </p:cNvSpPr>
          <p:nvPr>
            <p:ph type="body" idx="16" hasCustomPrompt="1"/>
            <p:custDataLst>
              <p:tags r:id="rId2"/>
            </p:custDataLst>
          </p:nvPr>
        </p:nvSpPr>
        <p:spPr>
          <a:xfrm>
            <a:off x="2658172" y="1636776"/>
            <a:ext cx="6949440"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2" name="MESSAGE CONCLUSION"/>
          <p:cNvSpPr>
            <a:spLocks noGrp="1"/>
          </p:cNvSpPr>
          <p:nvPr>
            <p:ph type="body" sz="quarter" idx="15" hasCustomPrompt="1"/>
            <p:custDataLst>
              <p:tags r:id="rId3"/>
            </p:custDataLst>
          </p:nvPr>
        </p:nvSpPr>
        <p:spPr>
          <a:xfrm>
            <a:off x="420624" y="1636774"/>
            <a:ext cx="1975104" cy="4791456"/>
          </a:xfrm>
          <a:prstGeom prst="rect">
            <a:avLst/>
          </a:prstGeom>
        </p:spPr>
        <p:txBody>
          <a:bodyPr lIns="0" tIns="0" rIns="0" bIns="0">
            <a:noAutofit/>
          </a:bodyPr>
          <a:lstStyle>
            <a:lvl1pPr marL="0" indent="0">
              <a:lnSpc>
                <a:spcPct val="100000"/>
              </a:lnSpc>
              <a:spcBef>
                <a:spcPts val="900"/>
              </a:spcBef>
              <a:buFont typeface="Arial" pitchFamily="34" charset="0"/>
              <a:buNone/>
              <a:defRPr sz="1400" b="0">
                <a:solidFill>
                  <a:schemeClr val="tx1"/>
                </a:solidFill>
                <a:latin typeface="UBSHeadline"/>
              </a:defRPr>
            </a:lvl1pPr>
            <a:lvl2pPr marL="0" indent="0">
              <a:spcBef>
                <a:spcPts val="900"/>
              </a:spcBef>
              <a:buNone/>
              <a:defRPr sz="1400" b="0">
                <a:solidFill>
                  <a:schemeClr val="tx2"/>
                </a:solidFill>
                <a:latin typeface="UBSHeadline"/>
              </a:defRPr>
            </a:lvl2pPr>
            <a:lvl3pPr>
              <a:buFont typeface="Symbol" pitchFamily="18" charset="2"/>
              <a:buChar char="·"/>
              <a:defRPr baseline="0">
                <a:latin typeface="UBSHeadline"/>
              </a:defRPr>
            </a:lvl3pPr>
            <a:lvl4pPr marL="457200" indent="-222250">
              <a:buSzPct val="84000"/>
              <a:buFont typeface="Times New Roman" pitchFamily="18" charset="0"/>
              <a:buChar char="–"/>
              <a:defRPr>
                <a:latin typeface="UBSHeadline"/>
              </a:defRPr>
            </a:lvl4pPr>
            <a:lvl5pPr>
              <a:buFont typeface="Times New Roman" pitchFamily="18" charset="0"/>
              <a:buChar char="–"/>
              <a:defRPr>
                <a:latin typeface="UBSHeadline"/>
              </a:defRPr>
            </a:lvl5pPr>
            <a:lvl6pPr>
              <a:defRPr>
                <a:latin typeface="UBSHeadline"/>
              </a:defRPr>
            </a:lvl6pPr>
            <a:lvl7pPr>
              <a:defRPr>
                <a:latin typeface="UBSHeadline"/>
              </a:defRPr>
            </a:lvl7pPr>
            <a:lvl8pPr>
              <a:defRPr>
                <a:latin typeface="UBSHeadline"/>
              </a:defRPr>
            </a:lvl8pPr>
            <a:lvl9pPr>
              <a:defRPr>
                <a:latin typeface="UBSHeadline"/>
              </a:defRPr>
            </a:lvl9pPr>
          </a:lstStyle>
          <a:p>
            <a:pPr lvl="0"/>
            <a:r>
              <a:rPr lang="en-GB" dirty="0"/>
              <a:t>&lt;&lt;Message&gt;&gt;</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a:p>
            <a:pPr lvl="4"/>
            <a:endParaRPr lang="en-GB" dirty="0"/>
          </a:p>
        </p:txBody>
      </p:sp>
      <p:cxnSp>
        <p:nvCxnSpPr>
          <p:cNvPr id="14"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4"/>
            </p:custDataLst>
          </p:nvPr>
        </p:nvSpPr>
        <p:spPr>
          <a:xfrm>
            <a:off x="420624" y="3"/>
            <a:ext cx="9189720" cy="941832"/>
          </a:xfrm>
        </p:spPr>
        <p:txBody>
          <a:bodyPr lIns="0" tIns="0" rIns="0" bIns="0" anchor="b" anchorCtr="0">
            <a:normAutofit/>
          </a:bodyPr>
          <a:lstStyle>
            <a:lvl1pPr>
              <a:lnSpc>
                <a:spcPts val="3200"/>
              </a:lnSpc>
              <a:defRPr sz="2800" b="0" baseline="0">
                <a:solidFill>
                  <a:schemeClr val="tx1"/>
                </a:solidFill>
                <a:latin typeface="Frutiger 45 Light"/>
                <a:ea typeface="Arial Unicode MS" pitchFamily="34" charset="-128"/>
              </a:defRPr>
            </a:lvl1pPr>
          </a:lstStyle>
          <a:p>
            <a:r>
              <a:rPr lang="en-GB" dirty="0"/>
              <a:t>&lt;&lt;Page heading&gt;&gt;</a:t>
            </a:r>
          </a:p>
        </p:txBody>
      </p:sp>
      <p:sp>
        <p:nvSpPr>
          <p:cNvPr id="10" name="DOCUMENT ID" hidden="1"/>
          <p:cNvSpPr txBox="1"/>
          <p:nvPr>
            <p:custDataLst>
              <p:tags r:id="rId5"/>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6"/>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7"/>
            </p:custDataLst>
          </p:nvPr>
        </p:nvPicPr>
        <p:blipFill>
          <a:blip r:embed="rId9"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1" name="Slide Number Textbox">
            <a:extLst>
              <a:ext uri="{FF2B5EF4-FFF2-40B4-BE49-F238E27FC236}">
                <a16:creationId xmlns:a16="http://schemas.microsoft.com/office/drawing/2014/main" id="{00C6E672-D6F5-4142-83F0-5D09A8FF4B84}"/>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Large_Standard_1x2">
    <p:spTree>
      <p:nvGrpSpPr>
        <p:cNvPr id="1" name=""/>
        <p:cNvGrpSpPr/>
        <p:nvPr/>
      </p:nvGrpSpPr>
      <p:grpSpPr>
        <a:xfrm>
          <a:off x="0" y="0"/>
          <a:ext cx="0" cy="0"/>
          <a:chOff x="0" y="0"/>
          <a:chExt cx="0" cy="0"/>
        </a:xfrm>
      </p:grpSpPr>
      <p:sp>
        <p:nvSpPr>
          <p:cNvPr id="11"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17" name="LAYOUT BODY"/>
          <p:cNvSpPr>
            <a:spLocks noGrp="1"/>
          </p:cNvSpPr>
          <p:nvPr>
            <p:ph sz="quarter" idx="28"/>
            <p:custDataLst>
              <p:tags r:id="rId1"/>
            </p:custDataLst>
          </p:nvPr>
        </p:nvSpPr>
        <p:spPr>
          <a:xfrm>
            <a:off x="2658172" y="4384044"/>
            <a:ext cx="6949440"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8" name="LAYOUT HEADER"/>
          <p:cNvSpPr>
            <a:spLocks noGrp="1"/>
          </p:cNvSpPr>
          <p:nvPr>
            <p:ph type="body" idx="18" hasCustomPrompt="1"/>
            <p:custDataLst>
              <p:tags r:id="rId2"/>
            </p:custDataLst>
          </p:nvPr>
        </p:nvSpPr>
        <p:spPr>
          <a:xfrm>
            <a:off x="2658172" y="4014216"/>
            <a:ext cx="6949440"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6" name="LAYOUT BODY"/>
          <p:cNvSpPr>
            <a:spLocks noGrp="1"/>
          </p:cNvSpPr>
          <p:nvPr>
            <p:ph sz="quarter" idx="12"/>
            <p:custDataLst>
              <p:tags r:id="rId3"/>
            </p:custDataLst>
          </p:nvPr>
        </p:nvSpPr>
        <p:spPr>
          <a:xfrm>
            <a:off x="2658172" y="1993394"/>
            <a:ext cx="6949440" cy="1837944"/>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6" name="LAYOUT HEADER"/>
          <p:cNvSpPr>
            <a:spLocks noGrp="1"/>
          </p:cNvSpPr>
          <p:nvPr>
            <p:ph type="body" idx="16" hasCustomPrompt="1"/>
            <p:custDataLst>
              <p:tags r:id="rId4"/>
            </p:custDataLst>
          </p:nvPr>
        </p:nvSpPr>
        <p:spPr>
          <a:xfrm>
            <a:off x="2658172" y="1636776"/>
            <a:ext cx="6949440"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5" name="MESSAGE CONCLUSION"/>
          <p:cNvSpPr>
            <a:spLocks noGrp="1"/>
          </p:cNvSpPr>
          <p:nvPr>
            <p:ph type="body" sz="quarter" idx="27" hasCustomPrompt="1"/>
            <p:custDataLst>
              <p:tags r:id="rId5"/>
            </p:custDataLst>
          </p:nvPr>
        </p:nvSpPr>
        <p:spPr>
          <a:xfrm>
            <a:off x="420624" y="1636776"/>
            <a:ext cx="1975104" cy="4791456"/>
          </a:xfrm>
          <a:prstGeom prst="rect">
            <a:avLst/>
          </a:prstGeom>
        </p:spPr>
        <p:txBody>
          <a:bodyPr lIns="0" tIns="0" rIns="0" bIns="0">
            <a:noAutofit/>
          </a:bodyPr>
          <a:lstStyle>
            <a:lvl1pPr marL="0" indent="0">
              <a:lnSpc>
                <a:spcPct val="100000"/>
              </a:lnSpc>
              <a:spcBef>
                <a:spcPts val="900"/>
              </a:spcBef>
              <a:buFont typeface="Arial" pitchFamily="34" charset="0"/>
              <a:buNone/>
              <a:defRPr sz="1400" b="0">
                <a:solidFill>
                  <a:schemeClr val="tx1"/>
                </a:solidFill>
                <a:latin typeface="UBSHeadline"/>
              </a:defRPr>
            </a:lvl1pPr>
            <a:lvl2pPr marL="0" indent="0">
              <a:spcBef>
                <a:spcPts val="900"/>
              </a:spcBef>
              <a:buNone/>
              <a:defRPr sz="1400" b="0">
                <a:solidFill>
                  <a:schemeClr val="tx2"/>
                </a:solidFill>
                <a:latin typeface="UBSHeadline"/>
              </a:defRPr>
            </a:lvl2pPr>
            <a:lvl3pPr>
              <a:buFont typeface="Symbol" pitchFamily="18" charset="2"/>
              <a:buChar char="·"/>
              <a:defRPr baseline="0">
                <a:latin typeface="UBSHeadline"/>
              </a:defRPr>
            </a:lvl3pPr>
            <a:lvl4pPr marL="457200" indent="-222250">
              <a:buSzPct val="84000"/>
              <a:buFont typeface="Times New Roman" pitchFamily="18" charset="0"/>
              <a:buChar char="–"/>
              <a:defRPr>
                <a:latin typeface="UBSHeadline"/>
              </a:defRPr>
            </a:lvl4pPr>
            <a:lvl5pPr>
              <a:buFont typeface="Times New Roman" pitchFamily="18" charset="0"/>
              <a:buChar char="–"/>
              <a:defRPr>
                <a:latin typeface="UBSHeadline"/>
              </a:defRPr>
            </a:lvl5pPr>
            <a:lvl6pPr>
              <a:defRPr>
                <a:latin typeface="UBSHeadline"/>
              </a:defRPr>
            </a:lvl6pPr>
            <a:lvl7pPr>
              <a:defRPr>
                <a:latin typeface="UBSHeadline"/>
              </a:defRPr>
            </a:lvl7pPr>
            <a:lvl8pPr>
              <a:defRPr>
                <a:latin typeface="UBSHeadline"/>
              </a:defRPr>
            </a:lvl8pPr>
            <a:lvl9pPr>
              <a:defRPr>
                <a:latin typeface="UBSHeadline"/>
              </a:defRPr>
            </a:lvl9pPr>
          </a:lstStyle>
          <a:p>
            <a:pPr lvl="0"/>
            <a:r>
              <a:rPr lang="en-GB" dirty="0"/>
              <a:t>&lt;&lt;Message&gt;&gt;</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a:p>
            <a:pPr lvl="4"/>
            <a:endParaRPr lang="en-GB" dirty="0"/>
          </a:p>
        </p:txBody>
      </p:sp>
      <p:cxnSp>
        <p:nvCxnSpPr>
          <p:cNvPr id="14"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6"/>
            </p:custDataLst>
          </p:nvPr>
        </p:nvSpPr>
        <p:spPr>
          <a:xfrm>
            <a:off x="420624" y="3"/>
            <a:ext cx="9189720" cy="941832"/>
          </a:xfrm>
        </p:spPr>
        <p:txBody>
          <a:bodyPr lIns="0" tIns="0" rIns="0" bIns="0" anchor="b" anchorCtr="0">
            <a:normAutofit/>
          </a:bodyPr>
          <a:lstStyle>
            <a:lvl1pPr>
              <a:lnSpc>
                <a:spcPts val="3200"/>
              </a:lnSpc>
              <a:defRPr sz="2800" b="0" baseline="0">
                <a:solidFill>
                  <a:schemeClr val="tx1"/>
                </a:solidFill>
                <a:latin typeface="Frutiger 45 Light"/>
                <a:ea typeface="Arial Unicode MS" pitchFamily="34" charset="-128"/>
              </a:defRPr>
            </a:lvl1pPr>
          </a:lstStyle>
          <a:p>
            <a:r>
              <a:rPr lang="en-GB" dirty="0"/>
              <a:t>&lt;&lt;Page heading&gt;&gt;</a:t>
            </a:r>
          </a:p>
        </p:txBody>
      </p:sp>
      <p:sp>
        <p:nvSpPr>
          <p:cNvPr id="12" name="DOCUMENT ID" hidden="1"/>
          <p:cNvSpPr txBox="1"/>
          <p:nvPr>
            <p:custDataLst>
              <p:tags r:id="rId7"/>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8"/>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9"/>
            </p:custDataLst>
          </p:nvPr>
        </p:nvPicPr>
        <p:blipFill>
          <a:blip r:embed="rId11"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3" name="Slide Number Textbox">
            <a:extLst>
              <a:ext uri="{FF2B5EF4-FFF2-40B4-BE49-F238E27FC236}">
                <a16:creationId xmlns:a16="http://schemas.microsoft.com/office/drawing/2014/main" id="{8983B5D9-31BF-6C49-A158-C6980EA947EA}"/>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Large_Standard_2x1_FullHeight">
    <p:spTree>
      <p:nvGrpSpPr>
        <p:cNvPr id="1" name=""/>
        <p:cNvGrpSpPr/>
        <p:nvPr/>
      </p:nvGrpSpPr>
      <p:grpSpPr>
        <a:xfrm>
          <a:off x="0" y="0"/>
          <a:ext cx="0" cy="0"/>
          <a:chOff x="0" y="0"/>
          <a:chExt cx="0" cy="0"/>
        </a:xfrm>
      </p:grpSpPr>
      <p:sp>
        <p:nvSpPr>
          <p:cNvPr id="11" name="Slide Number Textbox" hidden="1"/>
          <p:cNvSpPr txBox="1"/>
          <p:nvPr userDrawn="1"/>
        </p:nvSpPr>
        <p:spPr>
          <a:xfrm>
            <a:off x="9208008" y="6858000"/>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
        <p:nvSpPr>
          <p:cNvPr id="19" name="LAYOUT BODY"/>
          <p:cNvSpPr>
            <a:spLocks noGrp="1"/>
          </p:cNvSpPr>
          <p:nvPr>
            <p:ph sz="quarter" idx="28"/>
            <p:custDataLst>
              <p:tags r:id="rId1"/>
            </p:custDataLst>
          </p:nvPr>
        </p:nvSpPr>
        <p:spPr>
          <a:xfrm>
            <a:off x="6245352" y="1993392"/>
            <a:ext cx="3346704" cy="4416552"/>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8" name="LAYOUT HEADER"/>
          <p:cNvSpPr>
            <a:spLocks noGrp="1"/>
          </p:cNvSpPr>
          <p:nvPr>
            <p:ph type="body" idx="18" hasCustomPrompt="1"/>
            <p:custDataLst>
              <p:tags r:id="rId2"/>
            </p:custDataLst>
          </p:nvPr>
        </p:nvSpPr>
        <p:spPr>
          <a:xfrm>
            <a:off x="6245352" y="1636776"/>
            <a:ext cx="334670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8" name="LAYOUT BODY"/>
          <p:cNvSpPr>
            <a:spLocks noGrp="1"/>
          </p:cNvSpPr>
          <p:nvPr>
            <p:ph sz="quarter" idx="12"/>
            <p:custDataLst>
              <p:tags r:id="rId3"/>
            </p:custDataLst>
          </p:nvPr>
        </p:nvSpPr>
        <p:spPr>
          <a:xfrm>
            <a:off x="2655387" y="1993392"/>
            <a:ext cx="3346704" cy="4416552"/>
          </a:xfrm>
          <a:prstGeom prst="rect">
            <a:avLst/>
          </a:prstGeom>
        </p:spPr>
        <p:txBody>
          <a:bodyPr lIns="0" tIns="0" rIns="0" bIns="0">
            <a:noAutofit/>
          </a:bodyPr>
          <a:lstStyle>
            <a:lvl1pPr marL="0" indent="0">
              <a:buFontTx/>
              <a:buNone/>
              <a:defRPr sz="1100">
                <a:latin typeface="+mn-lt"/>
              </a:defRPr>
            </a:lvl1pPr>
            <a:lvl2pPr marL="0" indent="0">
              <a:buFontTx/>
              <a:buNone/>
              <a:defRPr sz="1100">
                <a:latin typeface="+mn-lt"/>
              </a:defRPr>
            </a:lvl2pPr>
            <a:lvl3pPr marL="227013" indent="-227013">
              <a:buClr>
                <a:schemeClr val="tx2"/>
              </a:buClr>
              <a:buFont typeface="Symbol" pitchFamily="18" charset="2"/>
              <a:buChar char="·"/>
              <a:defRPr sz="1100">
                <a:latin typeface="+mn-lt"/>
              </a:defRPr>
            </a:lvl3pPr>
            <a:lvl4pPr marL="460375" indent="-228600">
              <a:buSzPct val="84000"/>
              <a:buFont typeface="Times New Roman" pitchFamily="18" charset="0"/>
              <a:buChar char="–"/>
              <a:defRPr sz="1100">
                <a:latin typeface="+mn-lt"/>
              </a:defRPr>
            </a:lvl4pPr>
            <a:lvl5pPr marL="687388" indent="-225425">
              <a:buClr>
                <a:srgbClr val="000000"/>
              </a:buClr>
              <a:buSzPct val="84000"/>
              <a:buFont typeface="Times New Roman" pitchFamily="18" charset="0"/>
              <a:buChar char="–"/>
              <a:defRPr lang="en-US" sz="1100" kern="1200" dirty="0" smtClean="0">
                <a:solidFill>
                  <a:schemeClr val="tx1"/>
                </a:solidFill>
                <a:latin typeface="+mn-lt"/>
                <a:ea typeface="+mn-ea"/>
                <a:cs typeface="+mn-cs"/>
              </a:defRPr>
            </a:lvl5pPr>
            <a:lvl6pPr marL="687388" indent="-225425">
              <a:buClr>
                <a:srgbClr val="000000"/>
              </a:buClr>
              <a:buSzPct val="84000"/>
              <a:buFont typeface="Times New Roman" pitchFamily="18" charset="0"/>
              <a:buChar char="–"/>
              <a:defRPr sz="1100" b="0"/>
            </a:lvl6pPr>
            <a:lvl7pPr marL="687388" indent="-230188">
              <a:buClr>
                <a:srgbClr val="000000"/>
              </a:buClr>
              <a:buSzPct val="84000"/>
              <a:buFont typeface="Times New Roman" pitchFamily="18" charset="0"/>
              <a:buChar char="–"/>
              <a:defRPr sz="1100"/>
            </a:lvl7pPr>
            <a:lvl8pPr marL="687388" indent="-227013">
              <a:buClr>
                <a:srgbClr val="000000"/>
              </a:buClr>
              <a:buSzPct val="84000"/>
              <a:buFont typeface="Times New Roman" pitchFamily="18" charset="0"/>
              <a:buChar char="–"/>
              <a:defRPr sz="1100"/>
            </a:lvl8pPr>
            <a:lvl9pPr marL="687388" indent="-227013">
              <a:buClr>
                <a:srgbClr val="000000"/>
              </a:buClr>
              <a:buSzPct val="84000"/>
              <a:buFont typeface="Times New Roman" pitchFamily="18" charset="0"/>
              <a:buChar char="–"/>
              <a:defRPr sz="11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6" name="LAYOUT HEADER"/>
          <p:cNvSpPr>
            <a:spLocks noGrp="1"/>
          </p:cNvSpPr>
          <p:nvPr>
            <p:ph type="body" idx="16" hasCustomPrompt="1"/>
            <p:custDataLst>
              <p:tags r:id="rId4"/>
            </p:custDataLst>
          </p:nvPr>
        </p:nvSpPr>
        <p:spPr>
          <a:xfrm>
            <a:off x="2659415" y="1636776"/>
            <a:ext cx="3346704" cy="355600"/>
          </a:xfrm>
          <a:prstGeom prst="rect">
            <a:avLst/>
          </a:prstGeom>
          <a:noFill/>
        </p:spPr>
        <p:txBody>
          <a:bodyPr lIns="0" tIns="0" rIns="0" bIns="36564" anchor="t" anchorCtr="0">
            <a:noAutofit/>
          </a:bodyPr>
          <a:lstStyle>
            <a:lvl1pPr marL="0" indent="0">
              <a:buNone/>
              <a:defRPr sz="1100" b="1" baseline="0">
                <a:solidFill>
                  <a:schemeClr val="tx1"/>
                </a:solidFill>
                <a:latin typeface="Frutiger 45 Ligh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GB" dirty="0"/>
              <a:t>&lt;&lt;Layout heading&gt;&gt;</a:t>
            </a:r>
          </a:p>
        </p:txBody>
      </p:sp>
      <p:sp>
        <p:nvSpPr>
          <p:cNvPr id="13" name="MESSAGE CONCLUSION"/>
          <p:cNvSpPr>
            <a:spLocks noGrp="1"/>
          </p:cNvSpPr>
          <p:nvPr>
            <p:ph type="body" sz="quarter" idx="27" hasCustomPrompt="1"/>
            <p:custDataLst>
              <p:tags r:id="rId5"/>
            </p:custDataLst>
          </p:nvPr>
        </p:nvSpPr>
        <p:spPr>
          <a:xfrm>
            <a:off x="420624" y="1636776"/>
            <a:ext cx="1975104" cy="4791456"/>
          </a:xfrm>
          <a:prstGeom prst="rect">
            <a:avLst/>
          </a:prstGeom>
        </p:spPr>
        <p:txBody>
          <a:bodyPr lIns="0" tIns="0" rIns="0" bIns="0">
            <a:noAutofit/>
          </a:bodyPr>
          <a:lstStyle>
            <a:lvl1pPr marL="0" indent="0">
              <a:lnSpc>
                <a:spcPct val="100000"/>
              </a:lnSpc>
              <a:spcBef>
                <a:spcPts val="900"/>
              </a:spcBef>
              <a:buFont typeface="Arial" pitchFamily="34" charset="0"/>
              <a:buNone/>
              <a:defRPr sz="1400" b="0">
                <a:solidFill>
                  <a:schemeClr val="tx1"/>
                </a:solidFill>
                <a:latin typeface="UBSHeadline"/>
              </a:defRPr>
            </a:lvl1pPr>
            <a:lvl2pPr marL="0" indent="0">
              <a:spcBef>
                <a:spcPts val="900"/>
              </a:spcBef>
              <a:buNone/>
              <a:defRPr sz="1400" b="0">
                <a:solidFill>
                  <a:schemeClr val="tx2"/>
                </a:solidFill>
                <a:latin typeface="UBSHeadline"/>
              </a:defRPr>
            </a:lvl2pPr>
            <a:lvl3pPr>
              <a:buFont typeface="Symbol" pitchFamily="18" charset="2"/>
              <a:buChar char="·"/>
              <a:defRPr baseline="0">
                <a:latin typeface="UBSHeadline"/>
              </a:defRPr>
            </a:lvl3pPr>
            <a:lvl4pPr marL="457200" indent="-222250">
              <a:buSzPct val="84000"/>
              <a:buFont typeface="Times New Roman" pitchFamily="18" charset="0"/>
              <a:buChar char="–"/>
              <a:defRPr>
                <a:latin typeface="UBSHeadline"/>
              </a:defRPr>
            </a:lvl4pPr>
            <a:lvl5pPr>
              <a:buFont typeface="Times New Roman" pitchFamily="18" charset="0"/>
              <a:buChar char="–"/>
              <a:defRPr>
                <a:latin typeface="UBSHeadline"/>
              </a:defRPr>
            </a:lvl5pPr>
            <a:lvl6pPr>
              <a:defRPr>
                <a:latin typeface="UBSHeadline"/>
              </a:defRPr>
            </a:lvl6pPr>
            <a:lvl7pPr>
              <a:defRPr>
                <a:latin typeface="UBSHeadline"/>
              </a:defRPr>
            </a:lvl7pPr>
            <a:lvl8pPr>
              <a:defRPr>
                <a:latin typeface="UBSHeadline"/>
              </a:defRPr>
            </a:lvl8pPr>
            <a:lvl9pPr>
              <a:defRPr>
                <a:latin typeface="UBSHeadline"/>
              </a:defRPr>
            </a:lvl9pPr>
          </a:lstStyle>
          <a:p>
            <a:pPr lvl="0"/>
            <a:r>
              <a:rPr lang="en-GB" dirty="0"/>
              <a:t>&lt;&lt;Message&gt;&gt;</a:t>
            </a:r>
          </a:p>
          <a:p>
            <a:pPr lvl="1"/>
            <a:r>
              <a:rPr lang="en-GB" dirty="0"/>
              <a:t>Second Level</a:t>
            </a:r>
          </a:p>
          <a:p>
            <a:pPr lvl="2"/>
            <a:r>
              <a:rPr lang="en-GB" dirty="0"/>
              <a:t>Third Level</a:t>
            </a:r>
          </a:p>
          <a:p>
            <a:pPr lvl="3"/>
            <a:r>
              <a:rPr lang="en-GB" dirty="0"/>
              <a:t>Fourth level</a:t>
            </a:r>
          </a:p>
          <a:p>
            <a:pPr lvl="4"/>
            <a:r>
              <a:rPr lang="en-GB" dirty="0"/>
              <a:t>Fifth level</a:t>
            </a:r>
          </a:p>
          <a:p>
            <a:pPr lvl="5"/>
            <a:r>
              <a:rPr lang="en-GB" dirty="0"/>
              <a:t>Sixth level</a:t>
            </a:r>
          </a:p>
          <a:p>
            <a:pPr lvl="6"/>
            <a:r>
              <a:rPr lang="en-GB" dirty="0"/>
              <a:t>Seventh level</a:t>
            </a:r>
          </a:p>
          <a:p>
            <a:pPr lvl="7"/>
            <a:r>
              <a:rPr lang="en-GB" dirty="0"/>
              <a:t>Eighth level</a:t>
            </a:r>
          </a:p>
          <a:p>
            <a:pPr lvl="8"/>
            <a:r>
              <a:rPr lang="en-GB" dirty="0"/>
              <a:t>Ninth level</a:t>
            </a:r>
          </a:p>
          <a:p>
            <a:pPr lvl="4"/>
            <a:endParaRPr lang="en-GB" dirty="0"/>
          </a:p>
        </p:txBody>
      </p:sp>
      <p:cxnSp>
        <p:nvCxnSpPr>
          <p:cNvPr id="14" name="THIN BLUE LINE"/>
          <p:cNvCxnSpPr/>
          <p:nvPr/>
        </p:nvCxnSpPr>
        <p:spPr>
          <a:xfrm>
            <a:off x="420624" y="1033272"/>
            <a:ext cx="918972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PAGE HEADING"/>
          <p:cNvSpPr>
            <a:spLocks noGrp="1"/>
          </p:cNvSpPr>
          <p:nvPr>
            <p:ph type="title" hasCustomPrompt="1"/>
            <p:custDataLst>
              <p:tags r:id="rId6"/>
            </p:custDataLst>
          </p:nvPr>
        </p:nvSpPr>
        <p:spPr>
          <a:xfrm>
            <a:off x="420624" y="3"/>
            <a:ext cx="9189720" cy="941832"/>
          </a:xfrm>
        </p:spPr>
        <p:txBody>
          <a:bodyPr vert="horz" lIns="0" tIns="0" rIns="0" bIns="0" rtlCol="0" anchor="b" anchorCtr="0">
            <a:normAutofit/>
          </a:bodyPr>
          <a:lstStyle>
            <a:lvl1pPr>
              <a:lnSpc>
                <a:spcPts val="3200"/>
              </a:lnSpc>
              <a:defRPr lang="en-US" dirty="0">
                <a:latin typeface="Frutiger 45 Light"/>
              </a:defRPr>
            </a:lvl1pPr>
          </a:lstStyle>
          <a:p>
            <a:pPr lvl="0"/>
            <a:r>
              <a:rPr lang="en-GB" dirty="0"/>
              <a:t>&lt;&lt;Page heading&gt;&gt;</a:t>
            </a:r>
          </a:p>
        </p:txBody>
      </p:sp>
      <p:sp>
        <p:nvSpPr>
          <p:cNvPr id="12" name="DOCUMENT ID" hidden="1"/>
          <p:cNvSpPr txBox="1"/>
          <p:nvPr>
            <p:custDataLst>
              <p:tags r:id="rId7"/>
            </p:custDataLst>
          </p:nvPr>
        </p:nvSpPr>
        <p:spPr>
          <a:xfrm>
            <a:off x="2297875" y="420624"/>
            <a:ext cx="7312468" cy="92333"/>
          </a:xfrm>
          <a:prstGeom prst="rect">
            <a:avLst/>
          </a:prstGeom>
        </p:spPr>
        <p:txBody>
          <a:bodyPr vert="horz" wrap="square" lIns="0" tIns="0" rIns="0" bIns="0" rtlCol="0">
            <a:spAutoFit/>
          </a:bodyPr>
          <a:lstStyle>
            <a:lvl1pPr marL="0" lvl="0" indent="0" algn="r" defTabSz="1005505" eaLnBrk="1" latinLnBrk="0" hangingPunct="1">
              <a:spcBef>
                <a:spcPct val="20000"/>
              </a:spcBef>
              <a:buSzPct val="120000"/>
              <a:buFont typeface="Symbol" pitchFamily="18" charset="2"/>
              <a:buNone/>
              <a:defRPr sz="600" b="0" baseline="0">
                <a:solidFill>
                  <a:srgbClr val="616161"/>
                </a:solidFill>
                <a:latin typeface="+mn-lt"/>
                <a:cs typeface="Arial" pitchFamily="34" charset="0"/>
              </a:defRPr>
            </a:lvl1pPr>
            <a:lvl2pPr marL="502755" indent="0" defTabSz="1005505" eaLnBrk="1" latinLnBrk="0" hangingPunct="1">
              <a:spcBef>
                <a:spcPct val="20000"/>
              </a:spcBef>
              <a:buFont typeface="Arial" pitchFamily="34" charset="0"/>
              <a:buNone/>
              <a:defRPr sz="1300">
                <a:latin typeface="+mn-lt"/>
              </a:defRPr>
            </a:lvl2pPr>
            <a:lvl3pPr marL="1005506" indent="0" defTabSz="1005505" eaLnBrk="1" latinLnBrk="0" hangingPunct="1">
              <a:spcBef>
                <a:spcPct val="20000"/>
              </a:spcBef>
              <a:buFont typeface="Arial" pitchFamily="34" charset="0"/>
              <a:buNone/>
              <a:defRPr sz="1300">
                <a:latin typeface="+mn-lt"/>
              </a:defRPr>
            </a:lvl3pPr>
            <a:lvl4pPr marL="1508258" indent="0" defTabSz="1005505" eaLnBrk="1" latinLnBrk="0" hangingPunct="1">
              <a:spcBef>
                <a:spcPct val="20000"/>
              </a:spcBef>
              <a:buFont typeface="Arial" pitchFamily="34" charset="0"/>
              <a:buNone/>
              <a:defRPr sz="1300">
                <a:latin typeface="+mn-lt"/>
              </a:defRPr>
            </a:lvl4pPr>
            <a:lvl5pPr marL="2011009" indent="0" defTabSz="1005505" eaLnBrk="1" latinLnBrk="0" hangingPunct="1">
              <a:spcBef>
                <a:spcPct val="20000"/>
              </a:spcBef>
              <a:buFont typeface="Arial" pitchFamily="34" charset="0"/>
              <a:buNone/>
              <a:defRPr sz="1300">
                <a:latin typeface="+mn-lt"/>
              </a:defRPr>
            </a:lvl5pPr>
            <a:lvl6pPr marL="2765137" indent="-251375" defTabSz="1005505">
              <a:spcBef>
                <a:spcPct val="20000"/>
              </a:spcBef>
              <a:buFont typeface="Arial" pitchFamily="34" charset="0"/>
              <a:buChar char="•"/>
              <a:defRPr sz="2200">
                <a:latin typeface="+mn-lt"/>
              </a:defRPr>
            </a:lvl6pPr>
            <a:lvl7pPr marL="3267890" indent="-251375" defTabSz="1005505">
              <a:spcBef>
                <a:spcPct val="20000"/>
              </a:spcBef>
              <a:buFont typeface="Arial" pitchFamily="34" charset="0"/>
              <a:buChar char="•"/>
              <a:defRPr sz="2200">
                <a:latin typeface="+mn-lt"/>
              </a:defRPr>
            </a:lvl7pPr>
            <a:lvl8pPr marL="3770641" indent="-251375" defTabSz="1005505">
              <a:spcBef>
                <a:spcPct val="20000"/>
              </a:spcBef>
              <a:buFont typeface="Arial" pitchFamily="34" charset="0"/>
              <a:buChar char="•"/>
              <a:defRPr sz="2200">
                <a:latin typeface="+mn-lt"/>
              </a:defRPr>
            </a:lvl8pPr>
            <a:lvl9pPr marL="4273393" indent="-251375" defTabSz="1005505">
              <a:spcBef>
                <a:spcPct val="20000"/>
              </a:spcBef>
              <a:buFont typeface="Arial" pitchFamily="34" charset="0"/>
              <a:buChar char="•"/>
              <a:defRPr sz="2200">
                <a:latin typeface="+mn-lt"/>
              </a:defRPr>
            </a:lvl9pPr>
          </a:lstStyle>
          <a:p>
            <a:pPr lvl="0"/>
            <a:r>
              <a:rPr lang="de-CH" dirty="0"/>
              <a:t>Style </a:t>
            </a:r>
            <a:r>
              <a:rPr lang="de-CH" dirty="0" err="1"/>
              <a:t>guide</a:t>
            </a:r>
            <a:r>
              <a:rPr lang="de-CH" dirty="0"/>
              <a:t> May 2015.pptx </a:t>
            </a:r>
          </a:p>
        </p:txBody>
      </p:sp>
      <p:sp>
        <p:nvSpPr>
          <p:cNvPr id="2" name="DraftStamp" hidden="1"/>
          <p:cNvSpPr txBox="1"/>
          <p:nvPr userDrawn="1">
            <p:custDataLst>
              <p:tags r:id="rId8"/>
            </p:custDataLst>
          </p:nvPr>
        </p:nvSpPr>
        <p:spPr>
          <a:xfrm>
            <a:off x="420624" y="254000"/>
            <a:ext cx="107950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r>
              <a:rPr kumimoji="0" lang="en-GB" sz="2400" b="1" i="0" u="none" baseline="0">
                <a:solidFill>
                  <a:srgbClr val="E60000"/>
                </a:solidFill>
                <a:latin typeface="Frutiger 45 Light"/>
                <a:ea typeface="MS PGothic"/>
              </a:rPr>
              <a:t>Draft</a:t>
            </a:r>
            <a:endParaRPr kumimoji="0" lang="en-GB" sz="2400" b="1" i="0" u="none" baseline="0" dirty="0">
              <a:solidFill>
                <a:srgbClr val="E60000"/>
              </a:solidFill>
              <a:latin typeface="Frutiger 45 Light"/>
              <a:ea typeface="MS PGothic"/>
            </a:endParaRPr>
          </a:p>
        </p:txBody>
      </p:sp>
      <p:pic>
        <p:nvPicPr>
          <p:cNvPr id="3" name="Picture 2"/>
          <p:cNvPicPr>
            <a:picLocks noChangeAspect="1"/>
          </p:cNvPicPr>
          <p:nvPr userDrawn="1">
            <p:custDataLst>
              <p:tags r:id="rId9"/>
            </p:custDataLst>
          </p:nvPr>
        </p:nvPicPr>
        <p:blipFill>
          <a:blip r:embed="rId11" cstate="print">
            <a:extLst>
              <a:ext uri="{28A0092B-C50C-407E-A947-70E740481C1C}">
                <a14:useLocalDpi xmlns:a14="http://schemas.microsoft.com/office/drawing/2010/main" val="0"/>
              </a:ext>
            </a:extLst>
          </a:blip>
          <a:stretch>
            <a:fillRect/>
          </a:stretch>
        </p:blipFill>
        <p:spPr>
          <a:xfrm>
            <a:off x="428626" y="6989763"/>
            <a:ext cx="712453" cy="260385"/>
          </a:xfrm>
          <a:prstGeom prst="rect">
            <a:avLst/>
          </a:prstGeom>
        </p:spPr>
      </p:pic>
      <p:sp>
        <p:nvSpPr>
          <p:cNvPr id="15" name="Slide Number Textbox">
            <a:extLst>
              <a:ext uri="{FF2B5EF4-FFF2-40B4-BE49-F238E27FC236}">
                <a16:creationId xmlns:a16="http://schemas.microsoft.com/office/drawing/2014/main" id="{8B803050-85D3-CC4A-BC1C-4901274BE684}"/>
              </a:ext>
            </a:extLst>
          </p:cNvPr>
          <p:cNvSpPr txBox="1"/>
          <p:nvPr userDrawn="1"/>
        </p:nvSpPr>
        <p:spPr>
          <a:xfrm>
            <a:off x="9199245" y="6847015"/>
            <a:ext cx="411480" cy="384048"/>
          </a:xfrm>
          <a:prstGeom prst="rect">
            <a:avLst/>
          </a:prstGeom>
          <a:noFill/>
        </p:spPr>
        <p:txBody>
          <a:bodyPr wrap="square" lIns="0" tIns="0" rIns="0" bIns="0" rtlCol="0" anchor="b" anchorCtr="0">
            <a:noAutofit/>
          </a:bodyPr>
          <a:lstStyle/>
          <a:p>
            <a:pPr algn="r"/>
            <a:fld id="{8A23ABA4-7C5F-4A82-88F7-CAC0346A6918}" type="slidenum">
              <a:rPr lang="en-GB" sz="700" smtClean="0">
                <a:latin typeface="+mn-lt"/>
              </a:rPr>
              <a:pPr algn="r"/>
              <a:t>‹N›</a:t>
            </a:fld>
            <a:endParaRPr lang="en-GB" sz="700" dirty="0">
              <a:latin typeface="+mn-lt"/>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Placeholder"/>
          <p:cNvSpPr>
            <a:spLocks noGrp="1"/>
          </p:cNvSpPr>
          <p:nvPr>
            <p:ph type="body" idx="1"/>
          </p:nvPr>
        </p:nvSpPr>
        <p:spPr>
          <a:xfrm>
            <a:off x="420623" y="1636776"/>
            <a:ext cx="9189720" cy="4791456"/>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 name="Title Placeholder"/>
          <p:cNvSpPr>
            <a:spLocks noGrp="1"/>
          </p:cNvSpPr>
          <p:nvPr>
            <p:ph type="title"/>
          </p:nvPr>
        </p:nvSpPr>
        <p:spPr>
          <a:xfrm>
            <a:off x="420624" y="0"/>
            <a:ext cx="9189720" cy="941832"/>
          </a:xfrm>
          <a:prstGeom prst="rect">
            <a:avLst/>
          </a:prstGeom>
        </p:spPr>
        <p:txBody>
          <a:bodyPr vert="horz" lIns="0" tIns="0" rIns="0" bIns="0" rtlCol="0" anchor="b" anchorCtr="0">
            <a:normAutofit/>
          </a:bodyPr>
          <a:lstStyle/>
          <a:p>
            <a:pPr lvl="0"/>
            <a:r>
              <a:rPr lang="en-US" dirty="0"/>
              <a:t>Click to edit Master title style</a:t>
            </a:r>
          </a:p>
        </p:txBody>
      </p:sp>
    </p:spTree>
  </p:cSld>
  <p:clrMap bg1="lt1" tx1="dk1" bg2="lt2" tx2="dk2" accent1="accent1" accent2="accent2" accent3="accent3" accent4="accent4" accent5="accent5" accent6="accent6" hlink="hlink" folHlink="folHlink"/>
  <p:sldLayoutIdLst>
    <p:sldLayoutId id="2147484133" r:id="rId1"/>
    <p:sldLayoutId id="2147484179" r:id="rId2"/>
    <p:sldLayoutId id="2147484135" r:id="rId3"/>
    <p:sldLayoutId id="2147484136" r:id="rId4"/>
    <p:sldLayoutId id="2147484137" r:id="rId5"/>
    <p:sldLayoutId id="2147484138" r:id="rId6"/>
    <p:sldLayoutId id="2147484139" r:id="rId7"/>
    <p:sldLayoutId id="2147484142" r:id="rId8"/>
    <p:sldLayoutId id="2147484141" r:id="rId9"/>
    <p:sldLayoutId id="2147484143" r:id="rId10"/>
    <p:sldLayoutId id="2147484144" r:id="rId11"/>
    <p:sldLayoutId id="2147484145" r:id="rId12"/>
    <p:sldLayoutId id="2147484146" r:id="rId13"/>
    <p:sldLayoutId id="2147484178" r:id="rId14"/>
    <p:sldLayoutId id="2147484147" r:id="rId15"/>
    <p:sldLayoutId id="2147484148" r:id="rId16"/>
    <p:sldLayoutId id="2147484149" r:id="rId17"/>
    <p:sldLayoutId id="2147484177" r:id="rId18"/>
    <p:sldLayoutId id="2147484158" r:id="rId19"/>
    <p:sldLayoutId id="2147484159" r:id="rId20"/>
    <p:sldLayoutId id="2147484163" r:id="rId21"/>
    <p:sldLayoutId id="2147484164" r:id="rId22"/>
    <p:sldLayoutId id="2147484165" r:id="rId23"/>
    <p:sldLayoutId id="2147484166" r:id="rId24"/>
    <p:sldLayoutId id="2147484167" r:id="rId25"/>
    <p:sldLayoutId id="2147484168" r:id="rId26"/>
    <p:sldLayoutId id="2147484169" r:id="rId27"/>
    <p:sldLayoutId id="2147484170" r:id="rId28"/>
    <p:sldLayoutId id="2147484171" r:id="rId29"/>
    <p:sldLayoutId id="2147484172" r:id="rId30"/>
    <p:sldLayoutId id="2147484173" r:id="rId31"/>
    <p:sldLayoutId id="2147484174" r:id="rId32"/>
    <p:sldLayoutId id="2147484183" r:id="rId33"/>
    <p:sldLayoutId id="2147484184" r:id="rId34"/>
    <p:sldLayoutId id="2147484185" r:id="rId35"/>
    <p:sldLayoutId id="2147484182" r:id="rId36"/>
    <p:sldLayoutId id="2147484180" r:id="rId37"/>
    <p:sldLayoutId id="2147484175" r:id="rId38"/>
    <p:sldLayoutId id="2147484176" r:id="rId39"/>
  </p:sldLayoutIdLst>
  <p:hf hdr="0" ftr="0" dt="0"/>
  <p:txStyles>
    <p:titleStyle>
      <a:lvl1pPr algn="l" defTabSz="1005505" rtl="0" eaLnBrk="1" latinLnBrk="0" hangingPunct="1">
        <a:spcBef>
          <a:spcPct val="0"/>
        </a:spcBef>
        <a:buNone/>
        <a:defRPr lang="en-US" sz="2800" b="0" kern="1200" baseline="0" dirty="0">
          <a:solidFill>
            <a:schemeClr val="tx1"/>
          </a:solidFill>
          <a:latin typeface="+mn-lt"/>
          <a:ea typeface="Arial Unicode MS" pitchFamily="34" charset="-128"/>
          <a:cs typeface="+mj-cs"/>
        </a:defRPr>
      </a:lvl1pPr>
    </p:titleStyle>
    <p:bodyStyle>
      <a:lvl1pPr marL="0" marR="0" indent="0" algn="l" defTabSz="1005505" rtl="0" eaLnBrk="1" fontAlgn="auto" latinLnBrk="0" hangingPunct="1">
        <a:lnSpc>
          <a:spcPct val="100000"/>
        </a:lnSpc>
        <a:spcBef>
          <a:spcPts val="660"/>
        </a:spcBef>
        <a:spcAft>
          <a:spcPts val="0"/>
        </a:spcAft>
        <a:buClrTx/>
        <a:buSzPct val="120000"/>
        <a:buFontTx/>
        <a:buNone/>
        <a:tabLst/>
        <a:defRPr lang="en-US" sz="1100" b="0" kern="0" baseline="0" dirty="0" smtClean="0">
          <a:solidFill>
            <a:schemeClr val="tx1"/>
          </a:solidFill>
          <a:latin typeface="Frutiger 45 Light" pitchFamily="34" charset="0"/>
          <a:ea typeface="+mn-ea"/>
          <a:cs typeface="+mn-cs"/>
        </a:defRPr>
      </a:lvl1pPr>
      <a:lvl2pPr marL="0" marR="0" indent="0" algn="l" defTabSz="1005505" rtl="0" eaLnBrk="1" fontAlgn="auto" latinLnBrk="0" hangingPunct="1">
        <a:lnSpc>
          <a:spcPct val="100000"/>
        </a:lnSpc>
        <a:spcBef>
          <a:spcPts val="660"/>
        </a:spcBef>
        <a:spcAft>
          <a:spcPts val="0"/>
        </a:spcAft>
        <a:buClrTx/>
        <a:buSzTx/>
        <a:buFontTx/>
        <a:buNone/>
        <a:tabLst/>
        <a:defRPr lang="en-US" sz="1100" kern="0" baseline="0" dirty="0" smtClean="0">
          <a:solidFill>
            <a:schemeClr val="tx1"/>
          </a:solidFill>
          <a:latin typeface="Frutiger 45 Light" pitchFamily="34" charset="0"/>
          <a:ea typeface="+mn-ea"/>
          <a:cs typeface="+mn-cs"/>
        </a:defRPr>
      </a:lvl2pPr>
      <a:lvl3pPr marL="234950" marR="0" indent="-228600" algn="l" defTabSz="1005505" rtl="0" eaLnBrk="1" fontAlgn="auto" latinLnBrk="0" hangingPunct="1">
        <a:lnSpc>
          <a:spcPct val="100000"/>
        </a:lnSpc>
        <a:spcBef>
          <a:spcPts val="660"/>
        </a:spcBef>
        <a:spcAft>
          <a:spcPts val="0"/>
        </a:spcAft>
        <a:buClr>
          <a:schemeClr val="tx2"/>
        </a:buClr>
        <a:buSzTx/>
        <a:buFont typeface="Symbol" pitchFamily="18" charset="2"/>
        <a:buChar char=""/>
        <a:tabLst/>
        <a:defRPr lang="en-US" sz="1100" kern="0" baseline="0" dirty="0" smtClean="0">
          <a:solidFill>
            <a:schemeClr val="tx1"/>
          </a:solidFill>
          <a:latin typeface="Frutiger 45 Light" pitchFamily="34" charset="0"/>
          <a:ea typeface="+mn-ea"/>
          <a:cs typeface="+mn-cs"/>
        </a:defRPr>
      </a:lvl3pPr>
      <a:lvl4pPr marL="457200" marR="0" indent="-228600" algn="l" defTabSz="1005505" rtl="0" eaLnBrk="1" fontAlgn="auto" latinLnBrk="0" hangingPunct="1">
        <a:lnSpc>
          <a:spcPct val="100000"/>
        </a:lnSpc>
        <a:spcBef>
          <a:spcPts val="330"/>
        </a:spcBef>
        <a:spcAft>
          <a:spcPts val="0"/>
        </a:spcAft>
        <a:buClr>
          <a:schemeClr val="tx1"/>
        </a:buClr>
        <a:buSzPct val="84000"/>
        <a:buFont typeface="Times New Roman" pitchFamily="18" charset="0"/>
        <a:buChar char="–"/>
        <a:tabLst/>
        <a:defRPr lang="en-US" sz="1100" kern="0" baseline="0" dirty="0" smtClean="0">
          <a:solidFill>
            <a:schemeClr val="tx1"/>
          </a:solidFill>
          <a:latin typeface="Frutiger 45 Light" pitchFamily="34" charset="0"/>
          <a:ea typeface="+mn-ea"/>
          <a:cs typeface="+mn-cs"/>
        </a:defRPr>
      </a:lvl4pPr>
      <a:lvl5pPr marL="692150" marR="0" indent="-234950" algn="l" defTabSz="1005505" rtl="0" eaLnBrk="1" fontAlgn="auto" latinLnBrk="0" hangingPunct="1">
        <a:lnSpc>
          <a:spcPct val="100000"/>
        </a:lnSpc>
        <a:spcBef>
          <a:spcPts val="330"/>
        </a:spcBef>
        <a:spcAft>
          <a:spcPts val="0"/>
        </a:spcAft>
        <a:buClr>
          <a:schemeClr val="tx1"/>
        </a:buClr>
        <a:buSzPct val="84000"/>
        <a:buFont typeface="Times New Roman" pitchFamily="18" charset="0"/>
        <a:buChar char="–"/>
        <a:tabLst/>
        <a:defRPr lang="en-US" sz="1100" kern="0" baseline="0" dirty="0" smtClean="0">
          <a:solidFill>
            <a:schemeClr val="tx1"/>
          </a:solidFill>
          <a:latin typeface="Frutiger 45 Light" pitchFamily="34" charset="0"/>
          <a:ea typeface="+mn-ea"/>
          <a:cs typeface="+mn-cs"/>
        </a:defRPr>
      </a:lvl5pPr>
      <a:lvl6pPr marL="692150" marR="0" indent="-234950" algn="l" defTabSz="1005505" rtl="0" eaLnBrk="1" fontAlgn="auto" latinLnBrk="0" hangingPunct="1">
        <a:lnSpc>
          <a:spcPct val="100000"/>
        </a:lnSpc>
        <a:spcBef>
          <a:spcPts val="330"/>
        </a:spcBef>
        <a:spcAft>
          <a:spcPts val="0"/>
        </a:spcAft>
        <a:buClr>
          <a:schemeClr val="tx1"/>
        </a:buClr>
        <a:buSzPct val="84000"/>
        <a:buFont typeface="Times New Roman" pitchFamily="18" charset="0"/>
        <a:buChar char="–"/>
        <a:tabLst/>
        <a:defRPr lang="en-US" sz="1100" b="0" kern="0" baseline="0" dirty="0" smtClean="0">
          <a:solidFill>
            <a:schemeClr val="tx1"/>
          </a:solidFill>
          <a:latin typeface="Frutiger 45 Light" pitchFamily="34" charset="0"/>
          <a:ea typeface="+mn-ea"/>
          <a:cs typeface="+mn-cs"/>
        </a:defRPr>
      </a:lvl6pPr>
      <a:lvl7pPr marL="692150" marR="0" indent="-234950" algn="l" defTabSz="1005505" rtl="0" eaLnBrk="1" fontAlgn="auto" latinLnBrk="0" hangingPunct="1">
        <a:lnSpc>
          <a:spcPct val="100000"/>
        </a:lnSpc>
        <a:spcBef>
          <a:spcPts val="330"/>
        </a:spcBef>
        <a:spcAft>
          <a:spcPts val="0"/>
        </a:spcAft>
        <a:buClr>
          <a:schemeClr val="tx1"/>
        </a:buClr>
        <a:buSzPct val="84000"/>
        <a:buFont typeface="Times New Roman" pitchFamily="18" charset="0"/>
        <a:buChar char="–"/>
        <a:tabLst/>
        <a:defRPr lang="en-US" sz="1100" kern="0" baseline="0" dirty="0" smtClean="0">
          <a:solidFill>
            <a:schemeClr val="tx1"/>
          </a:solidFill>
          <a:latin typeface="Frutiger 45 Light" pitchFamily="34" charset="0"/>
          <a:ea typeface="+mn-ea"/>
          <a:cs typeface="+mn-cs"/>
        </a:defRPr>
      </a:lvl7pPr>
      <a:lvl8pPr marL="692150" marR="0" indent="-234950" algn="l" defTabSz="1005505" rtl="0" eaLnBrk="1" fontAlgn="auto" latinLnBrk="0" hangingPunct="1">
        <a:lnSpc>
          <a:spcPct val="100000"/>
        </a:lnSpc>
        <a:spcBef>
          <a:spcPts val="330"/>
        </a:spcBef>
        <a:spcAft>
          <a:spcPts val="0"/>
        </a:spcAft>
        <a:buClr>
          <a:schemeClr val="tx1"/>
        </a:buClr>
        <a:buSzPct val="84000"/>
        <a:buFont typeface="Times New Roman" pitchFamily="18" charset="0"/>
        <a:buChar char="–"/>
        <a:tabLst/>
        <a:defRPr lang="en-US" sz="1100" kern="0" baseline="0" dirty="0" smtClean="0">
          <a:solidFill>
            <a:schemeClr val="tx1"/>
          </a:solidFill>
          <a:latin typeface="Frutiger 45 Light" pitchFamily="34" charset="0"/>
          <a:ea typeface="+mn-ea"/>
          <a:cs typeface="+mn-cs"/>
        </a:defRPr>
      </a:lvl8pPr>
      <a:lvl9pPr marL="692150" marR="0" indent="-234950" algn="l" defTabSz="1005505" rtl="0" eaLnBrk="1" fontAlgn="auto" latinLnBrk="0" hangingPunct="1">
        <a:lnSpc>
          <a:spcPct val="100000"/>
        </a:lnSpc>
        <a:spcBef>
          <a:spcPts val="330"/>
        </a:spcBef>
        <a:spcAft>
          <a:spcPts val="0"/>
        </a:spcAft>
        <a:buClr>
          <a:schemeClr val="tx1"/>
        </a:buClr>
        <a:buSzPct val="84000"/>
        <a:buFont typeface="Times New Roman" pitchFamily="18" charset="0"/>
        <a:buChar char="–"/>
        <a:tabLst/>
        <a:defRPr lang="en-US" sz="1100" kern="0" baseline="0" dirty="0" smtClean="0">
          <a:solidFill>
            <a:schemeClr val="tx1"/>
          </a:solidFill>
          <a:latin typeface="Frutiger 45 Light" pitchFamily="34" charset="0"/>
          <a:ea typeface="+mn-ea"/>
          <a:cs typeface="+mn-cs"/>
        </a:defRPr>
      </a:lvl9pPr>
    </p:bodyStyle>
    <p:otherStyle>
      <a:defPPr>
        <a:defRPr lang="en-US"/>
      </a:defPPr>
      <a:lvl1pPr marL="0" algn="l" defTabSz="1005505" rtl="0" eaLnBrk="1" latinLnBrk="0" hangingPunct="1">
        <a:defRPr sz="2000" kern="1200">
          <a:solidFill>
            <a:schemeClr val="tx1"/>
          </a:solidFill>
          <a:latin typeface="+mn-lt"/>
          <a:ea typeface="+mn-ea"/>
          <a:cs typeface="+mn-cs"/>
        </a:defRPr>
      </a:lvl1pPr>
      <a:lvl2pPr marL="502753" algn="l" defTabSz="1005505" rtl="0" eaLnBrk="1" latinLnBrk="0" hangingPunct="1">
        <a:defRPr sz="2000" kern="1200">
          <a:solidFill>
            <a:schemeClr val="tx1"/>
          </a:solidFill>
          <a:latin typeface="+mn-lt"/>
          <a:ea typeface="+mn-ea"/>
          <a:cs typeface="+mn-cs"/>
        </a:defRPr>
      </a:lvl2pPr>
      <a:lvl3pPr marL="1005505" algn="l" defTabSz="1005505" rtl="0" eaLnBrk="1" latinLnBrk="0" hangingPunct="1">
        <a:defRPr sz="2000" kern="1200">
          <a:solidFill>
            <a:schemeClr val="tx1"/>
          </a:solidFill>
          <a:latin typeface="+mn-lt"/>
          <a:ea typeface="+mn-ea"/>
          <a:cs typeface="+mn-cs"/>
        </a:defRPr>
      </a:lvl3pPr>
      <a:lvl4pPr marL="1508257" algn="l" defTabSz="1005505" rtl="0" eaLnBrk="1" latinLnBrk="0" hangingPunct="1">
        <a:defRPr sz="2000" kern="1200">
          <a:solidFill>
            <a:schemeClr val="tx1"/>
          </a:solidFill>
          <a:latin typeface="+mn-lt"/>
          <a:ea typeface="+mn-ea"/>
          <a:cs typeface="+mn-cs"/>
        </a:defRPr>
      </a:lvl4pPr>
      <a:lvl5pPr marL="2011009" algn="l" defTabSz="1005505" rtl="0" eaLnBrk="1" latinLnBrk="0" hangingPunct="1">
        <a:defRPr sz="2000" kern="1200">
          <a:solidFill>
            <a:schemeClr val="tx1"/>
          </a:solidFill>
          <a:latin typeface="+mn-lt"/>
          <a:ea typeface="+mn-ea"/>
          <a:cs typeface="+mn-cs"/>
        </a:defRPr>
      </a:lvl5pPr>
      <a:lvl6pPr marL="2513761" algn="l" defTabSz="1005505" rtl="0" eaLnBrk="1" latinLnBrk="0" hangingPunct="1">
        <a:defRPr sz="2000" kern="1200">
          <a:solidFill>
            <a:schemeClr val="tx1"/>
          </a:solidFill>
          <a:latin typeface="+mn-lt"/>
          <a:ea typeface="+mn-ea"/>
          <a:cs typeface="+mn-cs"/>
        </a:defRPr>
      </a:lvl6pPr>
      <a:lvl7pPr marL="3016512" algn="l" defTabSz="1005505" rtl="0" eaLnBrk="1" latinLnBrk="0" hangingPunct="1">
        <a:defRPr sz="2000" kern="1200">
          <a:solidFill>
            <a:schemeClr val="tx1"/>
          </a:solidFill>
          <a:latin typeface="+mn-lt"/>
          <a:ea typeface="+mn-ea"/>
          <a:cs typeface="+mn-cs"/>
        </a:defRPr>
      </a:lvl7pPr>
      <a:lvl8pPr marL="3519265" algn="l" defTabSz="1005505" rtl="0" eaLnBrk="1" latinLnBrk="0" hangingPunct="1">
        <a:defRPr sz="2000" kern="1200">
          <a:solidFill>
            <a:schemeClr val="tx1"/>
          </a:solidFill>
          <a:latin typeface="+mn-lt"/>
          <a:ea typeface="+mn-ea"/>
          <a:cs typeface="+mn-cs"/>
        </a:defRPr>
      </a:lvl8pPr>
      <a:lvl9pPr marL="4022016" algn="l" defTabSz="1005505" rtl="0" eaLnBrk="1" latinLnBrk="0" hangingPunct="1">
        <a:defRPr sz="20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76" userDrawn="1">
          <p15:clr>
            <a:srgbClr val="F26B43"/>
          </p15:clr>
        </p15:guide>
        <p15:guide id="2" pos="3168" userDrawn="1">
          <p15:clr>
            <a:srgbClr val="F26B43"/>
          </p15:clr>
        </p15:guide>
        <p15:guide id="3" pos="264" userDrawn="1">
          <p15:clr>
            <a:srgbClr val="F26B43"/>
          </p15:clr>
        </p15:guide>
        <p15:guide id="4" pos="6054" userDrawn="1">
          <p15:clr>
            <a:srgbClr val="F26B43"/>
          </p15:clr>
        </p15:guide>
        <p15:guide id="5" orient="horz" pos="4539" userDrawn="1">
          <p15:clr>
            <a:srgbClr val="F26B43"/>
          </p15:clr>
        </p15:guide>
        <p15:guide id="6" orient="horz" pos="4136" userDrawn="1">
          <p15:clr>
            <a:srgbClr val="F26B43"/>
          </p15:clr>
        </p15:guide>
        <p15:guide id="7" orient="horz" pos="1031" userDrawn="1">
          <p15:clr>
            <a:srgbClr val="F26B43"/>
          </p15:clr>
        </p15:guide>
        <p15:guide id="8" orient="horz" pos="539" userDrawn="1">
          <p15:clr>
            <a:srgbClr val="F26B43"/>
          </p15:clr>
        </p15:guide>
        <p15:guide id="9" orient="horz" pos="806"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notesSlide" Target="../notesSlides/notesSlide1.xml"/><Relationship Id="rId3" Type="http://schemas.openxmlformats.org/officeDocument/2006/relationships/tags" Target="../tags/tag364.xml"/><Relationship Id="rId7" Type="http://schemas.openxmlformats.org/officeDocument/2006/relationships/slideLayout" Target="../slideLayouts/slideLayout1.xml"/><Relationship Id="rId2" Type="http://schemas.openxmlformats.org/officeDocument/2006/relationships/tags" Target="../tags/tag363.xml"/><Relationship Id="rId1" Type="http://schemas.openxmlformats.org/officeDocument/2006/relationships/tags" Target="../tags/tag362.xml"/><Relationship Id="rId6" Type="http://schemas.openxmlformats.org/officeDocument/2006/relationships/tags" Target="../tags/tag367.xml"/><Relationship Id="rId5" Type="http://schemas.openxmlformats.org/officeDocument/2006/relationships/tags" Target="../tags/tag366.xml"/><Relationship Id="rId4" Type="http://schemas.openxmlformats.org/officeDocument/2006/relationships/tags" Target="../tags/tag365.xml"/><Relationship Id="rId9"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tags" Target="../tags/tag417.xml"/><Relationship Id="rId7" Type="http://schemas.openxmlformats.org/officeDocument/2006/relationships/image" Target="../media/image5.png"/><Relationship Id="rId2" Type="http://schemas.openxmlformats.org/officeDocument/2006/relationships/tags" Target="../tags/tag416.xml"/><Relationship Id="rId1" Type="http://schemas.openxmlformats.org/officeDocument/2006/relationships/tags" Target="../tags/tag415.xml"/><Relationship Id="rId6" Type="http://schemas.openxmlformats.org/officeDocument/2006/relationships/notesSlide" Target="../notesSlides/notesSlide10.xml"/><Relationship Id="rId5" Type="http://schemas.openxmlformats.org/officeDocument/2006/relationships/slideLayout" Target="../slideLayouts/slideLayout5.xml"/><Relationship Id="rId4" Type="http://schemas.openxmlformats.org/officeDocument/2006/relationships/tags" Target="../tags/tag418.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420.xml"/><Relationship Id="rId1" Type="http://schemas.openxmlformats.org/officeDocument/2006/relationships/tags" Target="../tags/tag419.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22.xml"/><Relationship Id="rId1" Type="http://schemas.openxmlformats.org/officeDocument/2006/relationships/tags" Target="../tags/tag42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tags" Target="../tags/tag425.xml"/><Relationship Id="rId7" Type="http://schemas.openxmlformats.org/officeDocument/2006/relationships/chart" Target="../charts/chart5.xml"/><Relationship Id="rId2" Type="http://schemas.openxmlformats.org/officeDocument/2006/relationships/tags" Target="../tags/tag424.xml"/><Relationship Id="rId1" Type="http://schemas.openxmlformats.org/officeDocument/2006/relationships/tags" Target="../tags/tag423.xml"/><Relationship Id="rId6" Type="http://schemas.openxmlformats.org/officeDocument/2006/relationships/notesSlide" Target="../notesSlides/notesSlide13.xml"/><Relationship Id="rId5" Type="http://schemas.openxmlformats.org/officeDocument/2006/relationships/slideLayout" Target="../slideLayouts/slideLayout5.xml"/><Relationship Id="rId4" Type="http://schemas.openxmlformats.org/officeDocument/2006/relationships/tags" Target="../tags/tag426.xml"/></Relationships>
</file>

<file path=ppt/slides/_rels/slide14.xml.rels><?xml version="1.0" encoding="UTF-8" standalone="yes"?>
<Relationships xmlns="http://schemas.openxmlformats.org/package/2006/relationships"><Relationship Id="rId3" Type="http://schemas.openxmlformats.org/officeDocument/2006/relationships/tags" Target="../tags/tag429.xml"/><Relationship Id="rId7" Type="http://schemas.openxmlformats.org/officeDocument/2006/relationships/chart" Target="../charts/chart6.xml"/><Relationship Id="rId2" Type="http://schemas.openxmlformats.org/officeDocument/2006/relationships/tags" Target="../tags/tag428.xml"/><Relationship Id="rId1" Type="http://schemas.openxmlformats.org/officeDocument/2006/relationships/tags" Target="../tags/tag427.xml"/><Relationship Id="rId6" Type="http://schemas.openxmlformats.org/officeDocument/2006/relationships/notesSlide" Target="../notesSlides/notesSlide14.xml"/><Relationship Id="rId5" Type="http://schemas.openxmlformats.org/officeDocument/2006/relationships/slideLayout" Target="../slideLayouts/slideLayout5.xml"/><Relationship Id="rId4" Type="http://schemas.openxmlformats.org/officeDocument/2006/relationships/tags" Target="../tags/tag430.xml"/></Relationships>
</file>

<file path=ppt/slides/_rels/slide15.xml.rels><?xml version="1.0" encoding="UTF-8" standalone="yes"?>
<Relationships xmlns="http://schemas.openxmlformats.org/package/2006/relationships"><Relationship Id="rId3" Type="http://schemas.openxmlformats.org/officeDocument/2006/relationships/tags" Target="../tags/tag433.xml"/><Relationship Id="rId2" Type="http://schemas.openxmlformats.org/officeDocument/2006/relationships/tags" Target="../tags/tag432.xml"/><Relationship Id="rId1" Type="http://schemas.openxmlformats.org/officeDocument/2006/relationships/tags" Target="../tags/tag431.xml"/><Relationship Id="rId5" Type="http://schemas.openxmlformats.org/officeDocument/2006/relationships/notesSlide" Target="../notesSlides/notesSlide15.xml"/><Relationship Id="rId4"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tags" Target="../tags/tag436.xml"/><Relationship Id="rId2" Type="http://schemas.openxmlformats.org/officeDocument/2006/relationships/tags" Target="../tags/tag435.xml"/><Relationship Id="rId1" Type="http://schemas.openxmlformats.org/officeDocument/2006/relationships/tags" Target="../tags/tag434.xml"/><Relationship Id="rId5" Type="http://schemas.openxmlformats.org/officeDocument/2006/relationships/notesSlide" Target="../notesSlides/notesSlide16.xml"/><Relationship Id="rId4" Type="http://schemas.openxmlformats.org/officeDocument/2006/relationships/slideLayout" Target="../slideLayouts/slideLayout39.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38.xml"/><Relationship Id="rId2" Type="http://schemas.openxmlformats.org/officeDocument/2006/relationships/tags" Target="../tags/tag438.xml"/><Relationship Id="rId1" Type="http://schemas.openxmlformats.org/officeDocument/2006/relationships/tags" Target="../tags/tag437.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38.xml"/><Relationship Id="rId2" Type="http://schemas.openxmlformats.org/officeDocument/2006/relationships/tags" Target="../tags/tag440.xml"/><Relationship Id="rId1" Type="http://schemas.openxmlformats.org/officeDocument/2006/relationships/tags" Target="../tags/tag439.xml"/><Relationship Id="rId4"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3" Type="http://schemas.openxmlformats.org/officeDocument/2006/relationships/tags" Target="../tags/tag370.xml"/><Relationship Id="rId2" Type="http://schemas.openxmlformats.org/officeDocument/2006/relationships/tags" Target="../tags/tag369.xml"/><Relationship Id="rId1" Type="http://schemas.openxmlformats.org/officeDocument/2006/relationships/tags" Target="../tags/tag368.xml"/><Relationship Id="rId5" Type="http://schemas.openxmlformats.org/officeDocument/2006/relationships/notesSlide" Target="../notesSlides/notesSlide2.xml"/><Relationship Id="rId4"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tags" Target="../tags/tag373.xml"/><Relationship Id="rId2" Type="http://schemas.openxmlformats.org/officeDocument/2006/relationships/tags" Target="../tags/tag372.xml"/><Relationship Id="rId1" Type="http://schemas.openxmlformats.org/officeDocument/2006/relationships/tags" Target="../tags/tag371.xml"/><Relationship Id="rId6" Type="http://schemas.openxmlformats.org/officeDocument/2006/relationships/image" Target="../media/image3.png"/><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tags" Target="../tags/tag376.xml"/><Relationship Id="rId7" Type="http://schemas.openxmlformats.org/officeDocument/2006/relationships/notesSlide" Target="../notesSlides/notesSlide4.xml"/><Relationship Id="rId2" Type="http://schemas.openxmlformats.org/officeDocument/2006/relationships/tags" Target="../tags/tag375.xml"/><Relationship Id="rId1" Type="http://schemas.openxmlformats.org/officeDocument/2006/relationships/tags" Target="../tags/tag374.xml"/><Relationship Id="rId6" Type="http://schemas.openxmlformats.org/officeDocument/2006/relationships/slideLayout" Target="../slideLayouts/slideLayout4.xml"/><Relationship Id="rId5" Type="http://schemas.openxmlformats.org/officeDocument/2006/relationships/tags" Target="../tags/tag378.xml"/><Relationship Id="rId4" Type="http://schemas.openxmlformats.org/officeDocument/2006/relationships/tags" Target="../tags/tag377.xml"/></Relationships>
</file>

<file path=ppt/slides/_rels/slide5.xml.rels><?xml version="1.0" encoding="UTF-8" standalone="yes"?>
<Relationships xmlns="http://schemas.openxmlformats.org/package/2006/relationships"><Relationship Id="rId3" Type="http://schemas.openxmlformats.org/officeDocument/2006/relationships/tags" Target="../tags/tag381.xml"/><Relationship Id="rId7" Type="http://schemas.openxmlformats.org/officeDocument/2006/relationships/image" Target="../media/image3.png"/><Relationship Id="rId2" Type="http://schemas.openxmlformats.org/officeDocument/2006/relationships/tags" Target="../tags/tag380.xml"/><Relationship Id="rId1" Type="http://schemas.openxmlformats.org/officeDocument/2006/relationships/tags" Target="../tags/tag379.xml"/><Relationship Id="rId6" Type="http://schemas.openxmlformats.org/officeDocument/2006/relationships/notesSlide" Target="../notesSlides/notesSlide5.xml"/><Relationship Id="rId5" Type="http://schemas.openxmlformats.org/officeDocument/2006/relationships/slideLayout" Target="../slideLayouts/slideLayout5.xml"/><Relationship Id="rId4" Type="http://schemas.openxmlformats.org/officeDocument/2006/relationships/tags" Target="../tags/tag382.xml"/></Relationships>
</file>

<file path=ppt/slides/_rels/slide6.xml.rels><?xml version="1.0" encoding="UTF-8" standalone="yes"?>
<Relationships xmlns="http://schemas.openxmlformats.org/package/2006/relationships"><Relationship Id="rId3" Type="http://schemas.openxmlformats.org/officeDocument/2006/relationships/tags" Target="../tags/tag385.xml"/><Relationship Id="rId2" Type="http://schemas.openxmlformats.org/officeDocument/2006/relationships/tags" Target="../tags/tag384.xml"/><Relationship Id="rId1" Type="http://schemas.openxmlformats.org/officeDocument/2006/relationships/tags" Target="../tags/tag383.xml"/><Relationship Id="rId6" Type="http://schemas.openxmlformats.org/officeDocument/2006/relationships/notesSlide" Target="../notesSlides/notesSlide6.xml"/><Relationship Id="rId5" Type="http://schemas.openxmlformats.org/officeDocument/2006/relationships/slideLayout" Target="../slideLayouts/slideLayout5.xml"/><Relationship Id="rId4" Type="http://schemas.openxmlformats.org/officeDocument/2006/relationships/tags" Target="../tags/tag386.xml"/></Relationships>
</file>

<file path=ppt/slides/_rels/slide7.xml.rels><?xml version="1.0" encoding="UTF-8" standalone="yes"?>
<Relationships xmlns="http://schemas.openxmlformats.org/package/2006/relationships"><Relationship Id="rId8" Type="http://schemas.openxmlformats.org/officeDocument/2006/relationships/tags" Target="../tags/tag394.xml"/><Relationship Id="rId3" Type="http://schemas.openxmlformats.org/officeDocument/2006/relationships/tags" Target="../tags/tag389.xml"/><Relationship Id="rId7" Type="http://schemas.openxmlformats.org/officeDocument/2006/relationships/tags" Target="../tags/tag393.xml"/><Relationship Id="rId12" Type="http://schemas.openxmlformats.org/officeDocument/2006/relationships/chart" Target="../charts/chart3.xml"/><Relationship Id="rId2" Type="http://schemas.openxmlformats.org/officeDocument/2006/relationships/tags" Target="../tags/tag388.xml"/><Relationship Id="rId1" Type="http://schemas.openxmlformats.org/officeDocument/2006/relationships/tags" Target="../tags/tag387.xml"/><Relationship Id="rId6" Type="http://schemas.openxmlformats.org/officeDocument/2006/relationships/tags" Target="../tags/tag392.xml"/><Relationship Id="rId11" Type="http://schemas.openxmlformats.org/officeDocument/2006/relationships/chart" Target="../charts/chart2.xml"/><Relationship Id="rId5" Type="http://schemas.openxmlformats.org/officeDocument/2006/relationships/tags" Target="../tags/tag391.xml"/><Relationship Id="rId10" Type="http://schemas.openxmlformats.org/officeDocument/2006/relationships/notesSlide" Target="../notesSlides/notesSlide7.xml"/><Relationship Id="rId4" Type="http://schemas.openxmlformats.org/officeDocument/2006/relationships/tags" Target="../tags/tag390.xml"/><Relationship Id="rId9"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tags" Target="../tags/tag402.xml"/><Relationship Id="rId13" Type="http://schemas.openxmlformats.org/officeDocument/2006/relationships/tags" Target="../tags/tag407.xml"/><Relationship Id="rId18" Type="http://schemas.openxmlformats.org/officeDocument/2006/relationships/chart" Target="../charts/chart4.xml"/><Relationship Id="rId3" Type="http://schemas.openxmlformats.org/officeDocument/2006/relationships/tags" Target="../tags/tag397.xml"/><Relationship Id="rId7" Type="http://schemas.openxmlformats.org/officeDocument/2006/relationships/tags" Target="../tags/tag401.xml"/><Relationship Id="rId12" Type="http://schemas.openxmlformats.org/officeDocument/2006/relationships/tags" Target="../tags/tag406.xml"/><Relationship Id="rId17" Type="http://schemas.openxmlformats.org/officeDocument/2006/relationships/notesSlide" Target="../notesSlides/notesSlide8.xml"/><Relationship Id="rId2" Type="http://schemas.openxmlformats.org/officeDocument/2006/relationships/tags" Target="../tags/tag396.xml"/><Relationship Id="rId16" Type="http://schemas.openxmlformats.org/officeDocument/2006/relationships/slideLayout" Target="../slideLayouts/slideLayout4.xml"/><Relationship Id="rId1" Type="http://schemas.openxmlformats.org/officeDocument/2006/relationships/tags" Target="../tags/tag395.xml"/><Relationship Id="rId6" Type="http://schemas.openxmlformats.org/officeDocument/2006/relationships/tags" Target="../tags/tag400.xml"/><Relationship Id="rId11" Type="http://schemas.openxmlformats.org/officeDocument/2006/relationships/tags" Target="../tags/tag405.xml"/><Relationship Id="rId5" Type="http://schemas.openxmlformats.org/officeDocument/2006/relationships/tags" Target="../tags/tag399.xml"/><Relationship Id="rId15" Type="http://schemas.openxmlformats.org/officeDocument/2006/relationships/tags" Target="../tags/tag409.xml"/><Relationship Id="rId10" Type="http://schemas.openxmlformats.org/officeDocument/2006/relationships/tags" Target="../tags/tag404.xml"/><Relationship Id="rId4" Type="http://schemas.openxmlformats.org/officeDocument/2006/relationships/tags" Target="../tags/tag398.xml"/><Relationship Id="rId9" Type="http://schemas.openxmlformats.org/officeDocument/2006/relationships/tags" Target="../tags/tag403.xml"/><Relationship Id="rId14" Type="http://schemas.openxmlformats.org/officeDocument/2006/relationships/tags" Target="../tags/tag408.xml"/></Relationships>
</file>

<file path=ppt/slides/_rels/slide9.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tags" Target="../tags/tag412.xml"/><Relationship Id="rId7" Type="http://schemas.openxmlformats.org/officeDocument/2006/relationships/notesSlide" Target="../notesSlides/notesSlide9.xml"/><Relationship Id="rId2" Type="http://schemas.openxmlformats.org/officeDocument/2006/relationships/tags" Target="../tags/tag411.xml"/><Relationship Id="rId1" Type="http://schemas.openxmlformats.org/officeDocument/2006/relationships/tags" Target="../tags/tag410.xml"/><Relationship Id="rId6" Type="http://schemas.openxmlformats.org/officeDocument/2006/relationships/slideLayout" Target="../slideLayouts/slideLayout5.xml"/><Relationship Id="rId5" Type="http://schemas.openxmlformats.org/officeDocument/2006/relationships/tags" Target="../tags/tag414.xml"/><Relationship Id="rId4" Type="http://schemas.openxmlformats.org/officeDocument/2006/relationships/tags" Target="../tags/tag4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Keys"/>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831330" y="4188197"/>
            <a:ext cx="2788926" cy="3023622"/>
          </a:xfrm>
          <a:prstGeom prst="rect">
            <a:avLst/>
          </a:prstGeom>
        </p:spPr>
      </p:pic>
      <p:sp>
        <p:nvSpPr>
          <p:cNvPr id="20" name="Textplatzhalter 19">
            <a:extLst>
              <a:ext uri="{FF2B5EF4-FFF2-40B4-BE49-F238E27FC236}">
                <a16:creationId xmlns:a16="http://schemas.microsoft.com/office/drawing/2014/main" id="{650E3D0B-53D1-C345-97B6-94AA1498CD5B}"/>
              </a:ext>
            </a:extLst>
          </p:cNvPr>
          <p:cNvSpPr>
            <a:spLocks noGrp="1"/>
          </p:cNvSpPr>
          <p:nvPr>
            <p:ph type="body" sz="quarter" idx="10"/>
          </p:nvPr>
        </p:nvSpPr>
        <p:spPr>
          <a:xfrm>
            <a:off x="420624" y="7015074"/>
            <a:ext cx="3575304" cy="246221"/>
          </a:xfrm>
        </p:spPr>
        <p:txBody>
          <a:bodyPr/>
          <a:lstStyle/>
          <a:p>
            <a:r>
              <a:rPr lang="de-CH" sz="1600" dirty="0"/>
              <a:t>August 2019</a:t>
            </a:r>
          </a:p>
        </p:txBody>
      </p:sp>
      <p:sp>
        <p:nvSpPr>
          <p:cNvPr id="7" name="Untertitel 6">
            <a:extLst>
              <a:ext uri="{FF2B5EF4-FFF2-40B4-BE49-F238E27FC236}">
                <a16:creationId xmlns:a16="http://schemas.microsoft.com/office/drawing/2014/main" id="{663DA66C-7986-9045-A49E-46D6BC6DB0EE}"/>
              </a:ext>
            </a:extLst>
          </p:cNvPr>
          <p:cNvSpPr>
            <a:spLocks noGrp="1"/>
          </p:cNvSpPr>
          <p:nvPr>
            <p:ph type="subTitle" idx="1"/>
          </p:nvPr>
        </p:nvSpPr>
        <p:spPr/>
        <p:txBody>
          <a:bodyPr/>
          <a:lstStyle/>
          <a:p>
            <a:r>
              <a:rPr lang="en-US" dirty="0"/>
              <a:t>The first ESG ETF on Global Treasuries.</a:t>
            </a:r>
          </a:p>
        </p:txBody>
      </p:sp>
      <p:sp>
        <p:nvSpPr>
          <p:cNvPr id="8" name="PRESENTATION TITLE"/>
          <p:cNvSpPr>
            <a:spLocks noGrp="1"/>
          </p:cNvSpPr>
          <p:nvPr>
            <p:ph type="ctrTitle"/>
            <p:custDataLst>
              <p:tags r:id="rId2"/>
            </p:custDataLst>
          </p:nvPr>
        </p:nvSpPr>
        <p:spPr/>
        <p:txBody>
          <a:bodyPr/>
          <a:lstStyle/>
          <a:p>
            <a:r>
              <a:rPr lang="en-GB" sz="3600" dirty="0"/>
              <a:t>UBS ETF – J.P. Morgan Global Government ESG Liquid Bond UCITS ETF</a:t>
            </a:r>
            <a:endParaRPr lang="en-US" sz="3600" dirty="0"/>
          </a:p>
        </p:txBody>
      </p:sp>
      <p:sp>
        <p:nvSpPr>
          <p:cNvPr id="21" name="Textplatzhalter 20">
            <a:extLst>
              <a:ext uri="{FF2B5EF4-FFF2-40B4-BE49-F238E27FC236}">
                <a16:creationId xmlns:a16="http://schemas.microsoft.com/office/drawing/2014/main" id="{AFB04555-5EA1-F140-AAC5-4C8CA42659DB}"/>
              </a:ext>
            </a:extLst>
          </p:cNvPr>
          <p:cNvSpPr>
            <a:spLocks noGrp="1"/>
          </p:cNvSpPr>
          <p:nvPr>
            <p:ph type="body" sz="quarter" idx="11"/>
          </p:nvPr>
        </p:nvSpPr>
        <p:spPr/>
        <p:txBody>
          <a:bodyPr/>
          <a:lstStyle/>
          <a:p>
            <a:r>
              <a:rPr lang="en-GB" dirty="0">
                <a:solidFill>
                  <a:sysClr val="windowText" lastClr="000000"/>
                </a:solidFill>
              </a:rPr>
              <a:t>UBS Exchange Traded Funds</a:t>
            </a:r>
          </a:p>
        </p:txBody>
      </p:sp>
      <p:sp>
        <p:nvSpPr>
          <p:cNvPr id="12" name="PRESENTATION INFOLINE"/>
          <p:cNvSpPr>
            <a:spLocks noGrp="1"/>
          </p:cNvSpPr>
          <p:nvPr>
            <p:ph type="body" sz="quarter" idx="12"/>
            <p:custDataLst>
              <p:tags r:id="rId3"/>
            </p:custDataLst>
          </p:nvPr>
        </p:nvSpPr>
        <p:spPr/>
        <p:txBody>
          <a:bodyPr/>
          <a:lstStyle/>
          <a:p>
            <a:r>
              <a:rPr lang="en-US"/>
              <a:t> </a:t>
            </a:r>
            <a:endParaRPr lang="en-US" dirty="0"/>
          </a:p>
        </p:txBody>
      </p:sp>
      <p:sp>
        <p:nvSpPr>
          <p:cNvPr id="2" name="Rectangle 1"/>
          <p:cNvSpPr/>
          <p:nvPr/>
        </p:nvSpPr>
        <p:spPr>
          <a:xfrm>
            <a:off x="7795389" y="1550055"/>
            <a:ext cx="2117654" cy="237290"/>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GB" dirty="0">
              <a:solidFill>
                <a:schemeClr val="tx1"/>
              </a:solidFill>
            </a:endParaRPr>
          </a:p>
        </p:txBody>
      </p:sp>
      <p:sp>
        <p:nvSpPr>
          <p:cNvPr id="16" name="PRESENTATION AUTHOR"/>
          <p:cNvSpPr txBox="1">
            <a:spLocks/>
          </p:cNvSpPr>
          <p:nvPr>
            <p:custDataLst>
              <p:tags r:id="rId4"/>
            </p:custDataLst>
          </p:nvPr>
        </p:nvSpPr>
        <p:spPr>
          <a:xfrm>
            <a:off x="401168" y="4676394"/>
            <a:ext cx="4535424" cy="274320"/>
          </a:xfrm>
          <a:prstGeom prst="rect">
            <a:avLst/>
          </a:prstGeom>
        </p:spPr>
        <p:txBody>
          <a:bodyPr vert="horz" lIns="0" tIns="0" rIns="0" bIns="0" rtlCol="0" anchor="b" anchorCtr="0">
            <a:noAutofit/>
          </a:bodyPr>
          <a:lstStyle>
            <a:lvl1pPr marL="0" marR="0" indent="0" algn="l" defTabSz="1005505" rtl="0" eaLnBrk="1" fontAlgn="auto" latinLnBrk="0" hangingPunct="1">
              <a:lnSpc>
                <a:spcPct val="100000"/>
              </a:lnSpc>
              <a:spcBef>
                <a:spcPts val="660"/>
              </a:spcBef>
              <a:spcAft>
                <a:spcPts val="1800"/>
              </a:spcAft>
              <a:buClrTx/>
              <a:buSzPct val="120000"/>
              <a:buFontTx/>
              <a:buNone/>
              <a:tabLst/>
              <a:defRPr lang="en-US" sz="1600" b="0" kern="0" baseline="0">
                <a:solidFill>
                  <a:schemeClr val="tx1"/>
                </a:solidFill>
                <a:latin typeface="Frutiger 45 Light" pitchFamily="34" charset="0"/>
                <a:ea typeface="+mn-ea"/>
                <a:cs typeface="+mn-cs"/>
              </a:defRPr>
            </a:lvl1pPr>
            <a:lvl2pPr marL="0" marR="0" indent="0" algn="l" defTabSz="1005505" rtl="0" eaLnBrk="1" fontAlgn="auto" latinLnBrk="0" hangingPunct="1">
              <a:lnSpc>
                <a:spcPct val="100000"/>
              </a:lnSpc>
              <a:spcBef>
                <a:spcPts val="660"/>
              </a:spcBef>
              <a:spcAft>
                <a:spcPts val="0"/>
              </a:spcAft>
              <a:buClrTx/>
              <a:buSzTx/>
              <a:buFontTx/>
              <a:buNone/>
              <a:tabLst/>
              <a:defRPr lang="en-US" sz="1100" kern="0" baseline="0" dirty="0" smtClean="0">
                <a:solidFill>
                  <a:schemeClr val="tx1"/>
                </a:solidFill>
                <a:latin typeface="Frutiger 45 Light" pitchFamily="34" charset="0"/>
                <a:ea typeface="+mn-ea"/>
                <a:cs typeface="+mn-cs"/>
              </a:defRPr>
            </a:lvl2pPr>
            <a:lvl3pPr marL="234950" marR="0" indent="-228600" algn="l" defTabSz="1005505" rtl="0" eaLnBrk="1" fontAlgn="auto" latinLnBrk="0" hangingPunct="1">
              <a:lnSpc>
                <a:spcPct val="100000"/>
              </a:lnSpc>
              <a:spcBef>
                <a:spcPts val="660"/>
              </a:spcBef>
              <a:spcAft>
                <a:spcPts val="0"/>
              </a:spcAft>
              <a:buClr>
                <a:schemeClr val="tx2"/>
              </a:buClr>
              <a:buSzTx/>
              <a:buFont typeface="Symbol" pitchFamily="18" charset="2"/>
              <a:buChar char=""/>
              <a:tabLst/>
              <a:defRPr lang="en-US" sz="1100" kern="0" baseline="0" dirty="0" smtClean="0">
                <a:solidFill>
                  <a:schemeClr val="tx1"/>
                </a:solidFill>
                <a:latin typeface="Frutiger 45 Light" pitchFamily="34" charset="0"/>
                <a:ea typeface="+mn-ea"/>
                <a:cs typeface="+mn-cs"/>
              </a:defRPr>
            </a:lvl3pPr>
            <a:lvl4pPr marL="457200" marR="0" indent="-228600" algn="l" defTabSz="1005505" rtl="0" eaLnBrk="1" fontAlgn="auto" latinLnBrk="0" hangingPunct="1">
              <a:lnSpc>
                <a:spcPct val="100000"/>
              </a:lnSpc>
              <a:spcBef>
                <a:spcPts val="330"/>
              </a:spcBef>
              <a:spcAft>
                <a:spcPts val="0"/>
              </a:spcAft>
              <a:buClr>
                <a:schemeClr val="tx1"/>
              </a:buClr>
              <a:buSzPct val="84000"/>
              <a:buFont typeface="Times New Roman" pitchFamily="18" charset="0"/>
              <a:buChar char="–"/>
              <a:tabLst/>
              <a:defRPr lang="en-US" sz="1100" kern="0" baseline="0" dirty="0" smtClean="0">
                <a:solidFill>
                  <a:schemeClr val="tx1"/>
                </a:solidFill>
                <a:latin typeface="Frutiger 45 Light" pitchFamily="34" charset="0"/>
                <a:ea typeface="+mn-ea"/>
                <a:cs typeface="+mn-cs"/>
              </a:defRPr>
            </a:lvl4pPr>
            <a:lvl5pPr marL="692150" marR="0" indent="-234950" algn="l" defTabSz="1005505" rtl="0" eaLnBrk="1" fontAlgn="auto" latinLnBrk="0" hangingPunct="1">
              <a:lnSpc>
                <a:spcPct val="100000"/>
              </a:lnSpc>
              <a:spcBef>
                <a:spcPts val="330"/>
              </a:spcBef>
              <a:spcAft>
                <a:spcPts val="0"/>
              </a:spcAft>
              <a:buClr>
                <a:schemeClr val="tx1"/>
              </a:buClr>
              <a:buSzPct val="84000"/>
              <a:buFont typeface="Times New Roman" pitchFamily="18" charset="0"/>
              <a:buChar char="–"/>
              <a:tabLst/>
              <a:defRPr lang="en-US" sz="1100" kern="0" baseline="0" dirty="0" smtClean="0">
                <a:solidFill>
                  <a:schemeClr val="tx1"/>
                </a:solidFill>
                <a:latin typeface="Frutiger 45 Light" pitchFamily="34" charset="0"/>
                <a:ea typeface="+mn-ea"/>
                <a:cs typeface="+mn-cs"/>
              </a:defRPr>
            </a:lvl5pPr>
            <a:lvl6pPr marL="692150" marR="0" indent="-234950" algn="l" defTabSz="1005505" rtl="0" eaLnBrk="1" fontAlgn="auto" latinLnBrk="0" hangingPunct="1">
              <a:lnSpc>
                <a:spcPct val="100000"/>
              </a:lnSpc>
              <a:spcBef>
                <a:spcPts val="330"/>
              </a:spcBef>
              <a:spcAft>
                <a:spcPts val="0"/>
              </a:spcAft>
              <a:buClr>
                <a:schemeClr val="tx1"/>
              </a:buClr>
              <a:buSzPct val="84000"/>
              <a:buFont typeface="Times New Roman" pitchFamily="18" charset="0"/>
              <a:buChar char="–"/>
              <a:tabLst/>
              <a:defRPr lang="en-US" sz="1100" b="0" kern="0" baseline="0" dirty="0" smtClean="0">
                <a:solidFill>
                  <a:schemeClr val="tx1"/>
                </a:solidFill>
                <a:latin typeface="Frutiger 45 Light" pitchFamily="34" charset="0"/>
                <a:ea typeface="+mn-ea"/>
                <a:cs typeface="+mn-cs"/>
              </a:defRPr>
            </a:lvl6pPr>
            <a:lvl7pPr marL="692150" marR="0" indent="-234950" algn="l" defTabSz="1005505" rtl="0" eaLnBrk="1" fontAlgn="auto" latinLnBrk="0" hangingPunct="1">
              <a:lnSpc>
                <a:spcPct val="100000"/>
              </a:lnSpc>
              <a:spcBef>
                <a:spcPts val="330"/>
              </a:spcBef>
              <a:spcAft>
                <a:spcPts val="0"/>
              </a:spcAft>
              <a:buClr>
                <a:schemeClr val="tx1"/>
              </a:buClr>
              <a:buSzPct val="84000"/>
              <a:buFont typeface="Times New Roman" pitchFamily="18" charset="0"/>
              <a:buChar char="–"/>
              <a:tabLst/>
              <a:defRPr lang="en-US" sz="1100" kern="0" baseline="0" dirty="0" smtClean="0">
                <a:solidFill>
                  <a:schemeClr val="tx1"/>
                </a:solidFill>
                <a:latin typeface="Frutiger 45 Light" pitchFamily="34" charset="0"/>
                <a:ea typeface="+mn-ea"/>
                <a:cs typeface="+mn-cs"/>
              </a:defRPr>
            </a:lvl7pPr>
            <a:lvl8pPr marL="692150" marR="0" indent="-234950" algn="l" defTabSz="1005505" rtl="0" eaLnBrk="1" fontAlgn="auto" latinLnBrk="0" hangingPunct="1">
              <a:lnSpc>
                <a:spcPct val="100000"/>
              </a:lnSpc>
              <a:spcBef>
                <a:spcPts val="330"/>
              </a:spcBef>
              <a:spcAft>
                <a:spcPts val="0"/>
              </a:spcAft>
              <a:buClr>
                <a:schemeClr val="tx1"/>
              </a:buClr>
              <a:buSzPct val="84000"/>
              <a:buFont typeface="Times New Roman" pitchFamily="18" charset="0"/>
              <a:buChar char="–"/>
              <a:tabLst/>
              <a:defRPr lang="en-US" sz="1100" kern="0" baseline="0" dirty="0" smtClean="0">
                <a:solidFill>
                  <a:schemeClr val="tx1"/>
                </a:solidFill>
                <a:latin typeface="Frutiger 45 Light" pitchFamily="34" charset="0"/>
                <a:ea typeface="+mn-ea"/>
                <a:cs typeface="+mn-cs"/>
              </a:defRPr>
            </a:lvl8pPr>
            <a:lvl9pPr marL="692150" marR="0" indent="-234950" algn="l" defTabSz="1005505" rtl="0" eaLnBrk="1" fontAlgn="auto" latinLnBrk="0" hangingPunct="1">
              <a:lnSpc>
                <a:spcPct val="100000"/>
              </a:lnSpc>
              <a:spcBef>
                <a:spcPts val="330"/>
              </a:spcBef>
              <a:spcAft>
                <a:spcPts val="0"/>
              </a:spcAft>
              <a:buClr>
                <a:schemeClr val="tx1"/>
              </a:buClr>
              <a:buSzPct val="84000"/>
              <a:buFont typeface="Times New Roman" pitchFamily="18" charset="0"/>
              <a:buChar char="–"/>
              <a:tabLst/>
              <a:defRPr lang="en-US" sz="1100" kern="0" baseline="0" dirty="0" smtClean="0">
                <a:solidFill>
                  <a:schemeClr val="tx1"/>
                </a:solidFill>
                <a:latin typeface="Frutiger 45 Light" pitchFamily="34" charset="0"/>
                <a:ea typeface="+mn-ea"/>
                <a:cs typeface="+mn-cs"/>
              </a:defRPr>
            </a:lvl9pPr>
          </a:lstStyle>
          <a:p>
            <a:pPr marL="0" marR="0" lvl="0" indent="0" algn="l" defTabSz="1005505" rtl="0" eaLnBrk="1" fontAlgn="auto" latinLnBrk="0" hangingPunct="1">
              <a:lnSpc>
                <a:spcPct val="100000"/>
              </a:lnSpc>
              <a:spcBef>
                <a:spcPts val="660"/>
              </a:spcBef>
              <a:spcAft>
                <a:spcPts val="1800"/>
              </a:spcAft>
              <a:buClrTx/>
              <a:buSzPct val="120000"/>
              <a:buFontTx/>
              <a:buNone/>
              <a:tabLst/>
              <a:defRPr/>
            </a:pPr>
            <a:r>
              <a:rPr kumimoji="0" lang="en-GB" sz="1600" b="0" i="0" u="none" strike="noStrike" kern="0" cap="none" spc="0" normalizeH="0" baseline="0" noProof="0" dirty="0">
                <a:ln>
                  <a:noFill/>
                </a:ln>
                <a:solidFill>
                  <a:sysClr val="windowText" lastClr="000000"/>
                </a:solidFill>
                <a:effectLst/>
                <a:uLnTx/>
                <a:uFillTx/>
                <a:latin typeface="Frutiger 45 Light" pitchFamily="34" charset="0"/>
                <a:ea typeface="MS PGothic"/>
                <a:cs typeface="+mn-cs"/>
              </a:rPr>
              <a:t> </a:t>
            </a:r>
          </a:p>
        </p:txBody>
      </p:sp>
      <p:sp>
        <p:nvSpPr>
          <p:cNvPr id="17" name="PRESENTATION AUTHOR FUNCTION"/>
          <p:cNvSpPr txBox="1">
            <a:spLocks/>
          </p:cNvSpPr>
          <p:nvPr>
            <p:custDataLst>
              <p:tags r:id="rId5"/>
            </p:custDataLst>
          </p:nvPr>
        </p:nvSpPr>
        <p:spPr>
          <a:xfrm>
            <a:off x="420624" y="4051037"/>
            <a:ext cx="4535424" cy="274320"/>
          </a:xfrm>
          <a:prstGeom prst="rect">
            <a:avLst/>
          </a:prstGeom>
        </p:spPr>
        <p:txBody>
          <a:bodyPr vert="horz" lIns="0" tIns="0" rIns="0" bIns="0" rtlCol="0" anchor="b" anchorCtr="0">
            <a:noAutofit/>
          </a:bodyPr>
          <a:lstStyle>
            <a:lvl1pPr marL="0" marR="0" indent="0" algn="l" defTabSz="1005505" rtl="0" eaLnBrk="1" fontAlgn="auto" latinLnBrk="0" hangingPunct="1">
              <a:lnSpc>
                <a:spcPct val="100000"/>
              </a:lnSpc>
              <a:spcBef>
                <a:spcPts val="660"/>
              </a:spcBef>
              <a:spcAft>
                <a:spcPts val="1800"/>
              </a:spcAft>
              <a:buClrTx/>
              <a:buSzPct val="120000"/>
              <a:buFontTx/>
              <a:buNone/>
              <a:tabLst/>
              <a:defRPr lang="en-US" sz="1600" b="0" kern="0" baseline="0">
                <a:solidFill>
                  <a:schemeClr val="tx1"/>
                </a:solidFill>
                <a:latin typeface="Frutiger 45 Light" pitchFamily="34" charset="0"/>
                <a:ea typeface="+mn-ea"/>
                <a:cs typeface="+mn-cs"/>
              </a:defRPr>
            </a:lvl1pPr>
            <a:lvl2pPr marL="0" marR="0" indent="0" algn="l" defTabSz="1005505" rtl="0" eaLnBrk="1" fontAlgn="auto" latinLnBrk="0" hangingPunct="1">
              <a:lnSpc>
                <a:spcPct val="100000"/>
              </a:lnSpc>
              <a:spcBef>
                <a:spcPts val="660"/>
              </a:spcBef>
              <a:spcAft>
                <a:spcPts val="0"/>
              </a:spcAft>
              <a:buClrTx/>
              <a:buSzTx/>
              <a:buFontTx/>
              <a:buNone/>
              <a:tabLst/>
              <a:defRPr lang="en-US" sz="1100" kern="0" baseline="0" dirty="0" smtClean="0">
                <a:solidFill>
                  <a:schemeClr val="tx1"/>
                </a:solidFill>
                <a:latin typeface="Frutiger 45 Light" pitchFamily="34" charset="0"/>
                <a:ea typeface="+mn-ea"/>
                <a:cs typeface="+mn-cs"/>
              </a:defRPr>
            </a:lvl2pPr>
            <a:lvl3pPr marL="234950" marR="0" indent="-228600" algn="l" defTabSz="1005505" rtl="0" eaLnBrk="1" fontAlgn="auto" latinLnBrk="0" hangingPunct="1">
              <a:lnSpc>
                <a:spcPct val="100000"/>
              </a:lnSpc>
              <a:spcBef>
                <a:spcPts val="660"/>
              </a:spcBef>
              <a:spcAft>
                <a:spcPts val="0"/>
              </a:spcAft>
              <a:buClr>
                <a:schemeClr val="tx2"/>
              </a:buClr>
              <a:buSzTx/>
              <a:buFont typeface="Symbol" pitchFamily="18" charset="2"/>
              <a:buChar char=""/>
              <a:tabLst/>
              <a:defRPr lang="en-US" sz="1100" kern="0" baseline="0" dirty="0" smtClean="0">
                <a:solidFill>
                  <a:schemeClr val="tx1"/>
                </a:solidFill>
                <a:latin typeface="Frutiger 45 Light" pitchFamily="34" charset="0"/>
                <a:ea typeface="+mn-ea"/>
                <a:cs typeface="+mn-cs"/>
              </a:defRPr>
            </a:lvl3pPr>
            <a:lvl4pPr marL="457200" marR="0" indent="-228600" algn="l" defTabSz="1005505" rtl="0" eaLnBrk="1" fontAlgn="auto" latinLnBrk="0" hangingPunct="1">
              <a:lnSpc>
                <a:spcPct val="100000"/>
              </a:lnSpc>
              <a:spcBef>
                <a:spcPts val="330"/>
              </a:spcBef>
              <a:spcAft>
                <a:spcPts val="0"/>
              </a:spcAft>
              <a:buClr>
                <a:schemeClr val="tx1"/>
              </a:buClr>
              <a:buSzPct val="84000"/>
              <a:buFont typeface="Times New Roman" pitchFamily="18" charset="0"/>
              <a:buChar char="–"/>
              <a:tabLst/>
              <a:defRPr lang="en-US" sz="1100" kern="0" baseline="0" dirty="0" smtClean="0">
                <a:solidFill>
                  <a:schemeClr val="tx1"/>
                </a:solidFill>
                <a:latin typeface="Frutiger 45 Light" pitchFamily="34" charset="0"/>
                <a:ea typeface="+mn-ea"/>
                <a:cs typeface="+mn-cs"/>
              </a:defRPr>
            </a:lvl4pPr>
            <a:lvl5pPr marL="692150" marR="0" indent="-234950" algn="l" defTabSz="1005505" rtl="0" eaLnBrk="1" fontAlgn="auto" latinLnBrk="0" hangingPunct="1">
              <a:lnSpc>
                <a:spcPct val="100000"/>
              </a:lnSpc>
              <a:spcBef>
                <a:spcPts val="330"/>
              </a:spcBef>
              <a:spcAft>
                <a:spcPts val="0"/>
              </a:spcAft>
              <a:buClr>
                <a:schemeClr val="tx1"/>
              </a:buClr>
              <a:buSzPct val="84000"/>
              <a:buFont typeface="Times New Roman" pitchFamily="18" charset="0"/>
              <a:buChar char="–"/>
              <a:tabLst/>
              <a:defRPr lang="en-US" sz="1100" kern="0" baseline="0" dirty="0" smtClean="0">
                <a:solidFill>
                  <a:schemeClr val="tx1"/>
                </a:solidFill>
                <a:latin typeface="Frutiger 45 Light" pitchFamily="34" charset="0"/>
                <a:ea typeface="+mn-ea"/>
                <a:cs typeface="+mn-cs"/>
              </a:defRPr>
            </a:lvl5pPr>
            <a:lvl6pPr marL="692150" marR="0" indent="-234950" algn="l" defTabSz="1005505" rtl="0" eaLnBrk="1" fontAlgn="auto" latinLnBrk="0" hangingPunct="1">
              <a:lnSpc>
                <a:spcPct val="100000"/>
              </a:lnSpc>
              <a:spcBef>
                <a:spcPts val="330"/>
              </a:spcBef>
              <a:spcAft>
                <a:spcPts val="0"/>
              </a:spcAft>
              <a:buClr>
                <a:schemeClr val="tx1"/>
              </a:buClr>
              <a:buSzPct val="84000"/>
              <a:buFont typeface="Times New Roman" pitchFamily="18" charset="0"/>
              <a:buChar char="–"/>
              <a:tabLst/>
              <a:defRPr lang="en-US" sz="1100" b="0" kern="0" baseline="0" dirty="0" smtClean="0">
                <a:solidFill>
                  <a:schemeClr val="tx1"/>
                </a:solidFill>
                <a:latin typeface="Frutiger 45 Light" pitchFamily="34" charset="0"/>
                <a:ea typeface="+mn-ea"/>
                <a:cs typeface="+mn-cs"/>
              </a:defRPr>
            </a:lvl6pPr>
            <a:lvl7pPr marL="692150" marR="0" indent="-234950" algn="l" defTabSz="1005505" rtl="0" eaLnBrk="1" fontAlgn="auto" latinLnBrk="0" hangingPunct="1">
              <a:lnSpc>
                <a:spcPct val="100000"/>
              </a:lnSpc>
              <a:spcBef>
                <a:spcPts val="330"/>
              </a:spcBef>
              <a:spcAft>
                <a:spcPts val="0"/>
              </a:spcAft>
              <a:buClr>
                <a:schemeClr val="tx1"/>
              </a:buClr>
              <a:buSzPct val="84000"/>
              <a:buFont typeface="Times New Roman" pitchFamily="18" charset="0"/>
              <a:buChar char="–"/>
              <a:tabLst/>
              <a:defRPr lang="en-US" sz="1100" kern="0" baseline="0" dirty="0" smtClean="0">
                <a:solidFill>
                  <a:schemeClr val="tx1"/>
                </a:solidFill>
                <a:latin typeface="Frutiger 45 Light" pitchFamily="34" charset="0"/>
                <a:ea typeface="+mn-ea"/>
                <a:cs typeface="+mn-cs"/>
              </a:defRPr>
            </a:lvl7pPr>
            <a:lvl8pPr marL="692150" marR="0" indent="-234950" algn="l" defTabSz="1005505" rtl="0" eaLnBrk="1" fontAlgn="auto" latinLnBrk="0" hangingPunct="1">
              <a:lnSpc>
                <a:spcPct val="100000"/>
              </a:lnSpc>
              <a:spcBef>
                <a:spcPts val="330"/>
              </a:spcBef>
              <a:spcAft>
                <a:spcPts val="0"/>
              </a:spcAft>
              <a:buClr>
                <a:schemeClr val="tx1"/>
              </a:buClr>
              <a:buSzPct val="84000"/>
              <a:buFont typeface="Times New Roman" pitchFamily="18" charset="0"/>
              <a:buChar char="–"/>
              <a:tabLst/>
              <a:defRPr lang="en-US" sz="1100" kern="0" baseline="0" dirty="0" smtClean="0">
                <a:solidFill>
                  <a:schemeClr val="tx1"/>
                </a:solidFill>
                <a:latin typeface="Frutiger 45 Light" pitchFamily="34" charset="0"/>
                <a:ea typeface="+mn-ea"/>
                <a:cs typeface="+mn-cs"/>
              </a:defRPr>
            </a:lvl8pPr>
            <a:lvl9pPr marL="692150" marR="0" indent="-234950" algn="l" defTabSz="1005505" rtl="0" eaLnBrk="1" fontAlgn="auto" latinLnBrk="0" hangingPunct="1">
              <a:lnSpc>
                <a:spcPct val="100000"/>
              </a:lnSpc>
              <a:spcBef>
                <a:spcPts val="330"/>
              </a:spcBef>
              <a:spcAft>
                <a:spcPts val="0"/>
              </a:spcAft>
              <a:buClr>
                <a:schemeClr val="tx1"/>
              </a:buClr>
              <a:buSzPct val="84000"/>
              <a:buFont typeface="Times New Roman" pitchFamily="18" charset="0"/>
              <a:buChar char="–"/>
              <a:tabLst/>
              <a:defRPr lang="en-US" sz="1100" kern="0" baseline="0" dirty="0" smtClean="0">
                <a:solidFill>
                  <a:schemeClr val="tx1"/>
                </a:solidFill>
                <a:latin typeface="Frutiger 45 Light" pitchFamily="34" charset="0"/>
                <a:ea typeface="+mn-ea"/>
                <a:cs typeface="+mn-cs"/>
              </a:defRPr>
            </a:lvl9pPr>
          </a:lstStyle>
          <a:p>
            <a:pPr marL="0" marR="0" lvl="0" indent="0" algn="l" defTabSz="1005505" rtl="0" eaLnBrk="1" fontAlgn="auto" latinLnBrk="0" hangingPunct="1">
              <a:lnSpc>
                <a:spcPct val="100000"/>
              </a:lnSpc>
              <a:spcBef>
                <a:spcPts val="660"/>
              </a:spcBef>
              <a:spcAft>
                <a:spcPts val="1800"/>
              </a:spcAft>
              <a:buClrTx/>
              <a:buSzPct val="120000"/>
              <a:buFontTx/>
              <a:buNone/>
              <a:tabLst/>
              <a:defRPr/>
            </a:pPr>
            <a:endParaRPr kumimoji="0" lang="en-GB" sz="1600" b="0" i="0" u="none" strike="noStrike" kern="0" cap="none" spc="0" normalizeH="0" baseline="0" noProof="0" dirty="0">
              <a:ln>
                <a:noFill/>
              </a:ln>
              <a:solidFill>
                <a:sysClr val="windowText" lastClr="000000"/>
              </a:solidFill>
              <a:effectLst/>
              <a:uLnTx/>
              <a:uFillTx/>
              <a:latin typeface="+mn-lt"/>
              <a:ea typeface="MS PGothic"/>
            </a:endParaRPr>
          </a:p>
        </p:txBody>
      </p:sp>
      <p:sp>
        <p:nvSpPr>
          <p:cNvPr id="11" name="SECURITY TEXT">
            <a:extLst>
              <a:ext uri="{FF2B5EF4-FFF2-40B4-BE49-F238E27FC236}">
                <a16:creationId xmlns:a16="http://schemas.microsoft.com/office/drawing/2014/main" id="{C75EA4EE-5D2C-EB4F-9346-8C62283DD8C5}"/>
              </a:ext>
            </a:extLst>
          </p:cNvPr>
          <p:cNvSpPr txBox="1">
            <a:spLocks/>
          </p:cNvSpPr>
          <p:nvPr>
            <p:custDataLst>
              <p:tags r:id="rId6"/>
            </p:custDataLst>
          </p:nvPr>
        </p:nvSpPr>
        <p:spPr>
          <a:xfrm>
            <a:off x="7622444" y="564610"/>
            <a:ext cx="1993392" cy="182880"/>
          </a:xfrm>
          <a:prstGeom prst="rect">
            <a:avLst/>
          </a:prstGeom>
        </p:spPr>
        <p:txBody>
          <a:bodyPr vert="horz" wrap="square" lIns="73152" tIns="0" rIns="0" bIns="0" rtlCol="0" anchor="b" anchorCtr="0">
            <a:spAutoFit/>
          </a:bodyPr>
          <a:lstStyle>
            <a:lvl1pPr marL="0" indent="0" algn="l" defTabSz="1005505" rtl="0" eaLnBrk="1" latinLnBrk="0" hangingPunct="1">
              <a:spcBef>
                <a:spcPct val="20000"/>
              </a:spcBef>
              <a:buSzPct val="120000"/>
              <a:buFont typeface="Symbol" pitchFamily="18" charset="2"/>
              <a:buNone/>
              <a:defRPr sz="1200" b="0" kern="1200" baseline="0">
                <a:solidFill>
                  <a:schemeClr val="tx1"/>
                </a:solidFill>
                <a:latin typeface="+mn-lt"/>
                <a:ea typeface="+mn-ea"/>
                <a:cs typeface="+mn-cs"/>
              </a:defRPr>
            </a:lvl1pPr>
            <a:lvl2pPr marL="816973" indent="-314218"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2pPr>
            <a:lvl3pPr marL="1256881"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3pPr>
            <a:lvl4pPr marL="1759633"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4pPr>
            <a:lvl5pPr marL="2262384"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5pPr>
            <a:lvl6pPr marL="2765137"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7890"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0641"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3393"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a:r>
              <a:rPr lang="de-CH" dirty="0">
                <a:solidFill>
                  <a:prstClr val="black"/>
                </a:solidFill>
              </a:rPr>
              <a:t>For </a:t>
            </a:r>
            <a:r>
              <a:rPr lang="de-CH" dirty="0" err="1">
                <a:solidFill>
                  <a:prstClr val="black"/>
                </a:solidFill>
              </a:rPr>
              <a:t>marketing</a:t>
            </a:r>
            <a:r>
              <a:rPr lang="de-CH" dirty="0">
                <a:solidFill>
                  <a:prstClr val="black"/>
                </a:solidFill>
              </a:rPr>
              <a:t> </a:t>
            </a:r>
            <a:r>
              <a:rPr lang="de-CH" dirty="0" err="1">
                <a:solidFill>
                  <a:prstClr val="black"/>
                </a:solidFill>
              </a:rPr>
              <a:t>purposes</a:t>
            </a:r>
            <a:endParaRPr lang="en-GB" dirty="0">
              <a:latin typeface="Frutiger 45 Light"/>
              <a:ea typeface="MS PGothic"/>
            </a:endParaRPr>
          </a:p>
        </p:txBody>
      </p:sp>
      <p:sp>
        <p:nvSpPr>
          <p:cNvPr id="13" name="TextBox 12"/>
          <p:cNvSpPr txBox="1"/>
          <p:nvPr/>
        </p:nvSpPr>
        <p:spPr>
          <a:xfrm>
            <a:off x="7365708" y="747490"/>
            <a:ext cx="2250128" cy="184638"/>
          </a:xfrm>
          <a:prstGeom prst="rect">
            <a:avLst/>
          </a:prstGeom>
          <a:noFill/>
        </p:spPr>
        <p:txBody>
          <a:bodyPr wrap="none" lIns="0" tIns="0" rIns="0" bIns="0" rtlCol="0">
            <a:noAutofit/>
          </a:bodyPr>
          <a:lstStyle/>
          <a:p>
            <a:pPr algn="r"/>
            <a:r>
              <a:rPr lang="en-US" sz="1200" dirty="0">
                <a:latin typeface="+mn-lt"/>
              </a:rPr>
              <a:t>For professional clients  / qualified investors only.</a:t>
            </a:r>
          </a:p>
        </p:txBody>
      </p:sp>
    </p:spTree>
    <p:custDataLst>
      <p:tags r:id="rId1"/>
    </p:custDataLst>
    <p:extLst>
      <p:ext uri="{BB962C8B-B14F-4D97-AF65-F5344CB8AC3E}">
        <p14:creationId xmlns:p14="http://schemas.microsoft.com/office/powerpoint/2010/main" val="3079220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 name="Gruppieren 15">
            <a:extLst>
              <a:ext uri="{FF2B5EF4-FFF2-40B4-BE49-F238E27FC236}">
                <a16:creationId xmlns:a16="http://schemas.microsoft.com/office/drawing/2014/main" id="{8F9E1EC3-53D7-F34B-A7C6-7454A761E7F7}"/>
              </a:ext>
            </a:extLst>
          </p:cNvPr>
          <p:cNvGrpSpPr/>
          <p:nvPr/>
        </p:nvGrpSpPr>
        <p:grpSpPr>
          <a:xfrm>
            <a:off x="3217400" y="1580679"/>
            <a:ext cx="303194" cy="683517"/>
            <a:chOff x="5397023" y="1533040"/>
            <a:chExt cx="705486" cy="5354987"/>
          </a:xfrm>
        </p:grpSpPr>
        <p:sp>
          <p:nvSpPr>
            <p:cNvPr id="72" name="Dreieck 13">
              <a:extLst>
                <a:ext uri="{FF2B5EF4-FFF2-40B4-BE49-F238E27FC236}">
                  <a16:creationId xmlns:a16="http://schemas.microsoft.com/office/drawing/2014/main" id="{365F01C0-5FBB-FF48-AE3A-E50C2B792A27}"/>
                </a:ext>
              </a:extLst>
            </p:cNvPr>
            <p:cNvSpPr/>
            <p:nvPr/>
          </p:nvSpPr>
          <p:spPr>
            <a:xfrm rot="5400000">
              <a:off x="3746077" y="3826153"/>
              <a:ext cx="4200362" cy="512502"/>
            </a:xfrm>
            <a:prstGeom prst="triangle">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dirty="0">
                <a:solidFill>
                  <a:schemeClr val="tx1"/>
                </a:solidFill>
              </a:endParaRPr>
            </a:p>
          </p:txBody>
        </p:sp>
        <p:sp>
          <p:nvSpPr>
            <p:cNvPr id="74" name="Rechteck 14">
              <a:extLst>
                <a:ext uri="{FF2B5EF4-FFF2-40B4-BE49-F238E27FC236}">
                  <a16:creationId xmlns:a16="http://schemas.microsoft.com/office/drawing/2014/main" id="{12F93618-28D1-B640-BFD6-66C2C094B1B1}"/>
                </a:ext>
              </a:extLst>
            </p:cNvPr>
            <p:cNvSpPr/>
            <p:nvPr/>
          </p:nvSpPr>
          <p:spPr>
            <a:xfrm>
              <a:off x="5397023" y="1533040"/>
              <a:ext cx="247507" cy="5354987"/>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dirty="0">
                <a:solidFill>
                  <a:schemeClr val="tx1"/>
                </a:solidFill>
              </a:endParaRPr>
            </a:p>
          </p:txBody>
        </p:sp>
      </p:grpSp>
      <p:grpSp>
        <p:nvGrpSpPr>
          <p:cNvPr id="75" name="Gruppieren 15">
            <a:extLst>
              <a:ext uri="{FF2B5EF4-FFF2-40B4-BE49-F238E27FC236}">
                <a16:creationId xmlns:a16="http://schemas.microsoft.com/office/drawing/2014/main" id="{C09FA2F5-0203-F44E-B29A-FB867A0698BB}"/>
              </a:ext>
            </a:extLst>
          </p:cNvPr>
          <p:cNvGrpSpPr/>
          <p:nvPr/>
        </p:nvGrpSpPr>
        <p:grpSpPr>
          <a:xfrm>
            <a:off x="6381565" y="1569466"/>
            <a:ext cx="303194" cy="683517"/>
            <a:chOff x="5397023" y="1533040"/>
            <a:chExt cx="705486" cy="5354987"/>
          </a:xfrm>
        </p:grpSpPr>
        <p:sp>
          <p:nvSpPr>
            <p:cNvPr id="76" name="Dreieck 13">
              <a:extLst>
                <a:ext uri="{FF2B5EF4-FFF2-40B4-BE49-F238E27FC236}">
                  <a16:creationId xmlns:a16="http://schemas.microsoft.com/office/drawing/2014/main" id="{DFDA003C-A128-A049-A72E-860B0BE228EE}"/>
                </a:ext>
              </a:extLst>
            </p:cNvPr>
            <p:cNvSpPr/>
            <p:nvPr/>
          </p:nvSpPr>
          <p:spPr>
            <a:xfrm rot="5400000">
              <a:off x="3746077" y="3826153"/>
              <a:ext cx="4200362" cy="512502"/>
            </a:xfrm>
            <a:prstGeom prst="triangle">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dirty="0">
                <a:solidFill>
                  <a:schemeClr val="tx1"/>
                </a:solidFill>
              </a:endParaRPr>
            </a:p>
          </p:txBody>
        </p:sp>
        <p:sp>
          <p:nvSpPr>
            <p:cNvPr id="77" name="Rechteck 14">
              <a:extLst>
                <a:ext uri="{FF2B5EF4-FFF2-40B4-BE49-F238E27FC236}">
                  <a16:creationId xmlns:a16="http://schemas.microsoft.com/office/drawing/2014/main" id="{2FFDDAF1-A2F6-AB42-9B8D-B58B5DDE63DF}"/>
                </a:ext>
              </a:extLst>
            </p:cNvPr>
            <p:cNvSpPr/>
            <p:nvPr/>
          </p:nvSpPr>
          <p:spPr>
            <a:xfrm>
              <a:off x="5397023" y="1533040"/>
              <a:ext cx="247507" cy="5354987"/>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dirty="0">
                <a:solidFill>
                  <a:schemeClr val="tx1"/>
                </a:solidFill>
              </a:endParaRPr>
            </a:p>
          </p:txBody>
        </p:sp>
      </p:grpSp>
      <p:graphicFrame>
        <p:nvGraphicFramePr>
          <p:cNvPr id="2" name="Tabelle 1">
            <a:extLst>
              <a:ext uri="{FF2B5EF4-FFF2-40B4-BE49-F238E27FC236}">
                <a16:creationId xmlns:a16="http://schemas.microsoft.com/office/drawing/2014/main" id="{7B46347C-C882-A64B-96FF-3B191868CD69}"/>
              </a:ext>
            </a:extLst>
          </p:cNvPr>
          <p:cNvGraphicFramePr>
            <a:graphicFrameLocks noGrp="1"/>
          </p:cNvGraphicFramePr>
          <p:nvPr>
            <p:extLst>
              <p:ext uri="{D42A27DB-BD31-4B8C-83A1-F6EECF244321}">
                <p14:modId xmlns:p14="http://schemas.microsoft.com/office/powerpoint/2010/main" val="1160637363"/>
              </p:ext>
            </p:extLst>
          </p:nvPr>
        </p:nvGraphicFramePr>
        <p:xfrm>
          <a:off x="352801" y="2291482"/>
          <a:ext cx="9234544" cy="3942000"/>
        </p:xfrm>
        <a:graphic>
          <a:graphicData uri="http://schemas.openxmlformats.org/drawingml/2006/table">
            <a:tbl>
              <a:tblPr firstRow="1" bandRow="1">
                <a:tableStyleId>{2D5ABB26-0587-4C30-8999-92F81FD0307C}</a:tableStyleId>
              </a:tblPr>
              <a:tblGrid>
                <a:gridCol w="3120072">
                  <a:extLst>
                    <a:ext uri="{9D8B030D-6E8A-4147-A177-3AD203B41FA5}">
                      <a16:colId xmlns:a16="http://schemas.microsoft.com/office/drawing/2014/main" val="644369073"/>
                    </a:ext>
                  </a:extLst>
                </a:gridCol>
                <a:gridCol w="3103418">
                  <a:extLst>
                    <a:ext uri="{9D8B030D-6E8A-4147-A177-3AD203B41FA5}">
                      <a16:colId xmlns:a16="http://schemas.microsoft.com/office/drawing/2014/main" val="2103769485"/>
                    </a:ext>
                  </a:extLst>
                </a:gridCol>
                <a:gridCol w="3011054">
                  <a:extLst>
                    <a:ext uri="{9D8B030D-6E8A-4147-A177-3AD203B41FA5}">
                      <a16:colId xmlns:a16="http://schemas.microsoft.com/office/drawing/2014/main" val="2453512591"/>
                    </a:ext>
                  </a:extLst>
                </a:gridCol>
              </a:tblGrid>
              <a:tr h="3942000">
                <a:tc>
                  <a:txBody>
                    <a:bodyPr/>
                    <a:lstStyle/>
                    <a:p>
                      <a:pPr marL="171450" marR="0" lvl="2" indent="-171450" algn="l" defTabSz="1005505" rtl="0" eaLnBrk="1" fontAlgn="auto" latinLnBrk="0" hangingPunct="0">
                        <a:lnSpc>
                          <a:spcPct val="100000"/>
                        </a:lnSpc>
                        <a:spcBef>
                          <a:spcPts val="0"/>
                        </a:spcBef>
                        <a:spcAft>
                          <a:spcPts val="400"/>
                        </a:spcAft>
                        <a:buClr>
                          <a:schemeClr val="tx2"/>
                        </a:buClr>
                        <a:buSzPct val="120000"/>
                        <a:buFont typeface="Arial" panose="020B0604020202020204" pitchFamily="34" charset="0"/>
                        <a:buChar char="•"/>
                        <a:tabLst/>
                        <a:defRPr/>
                      </a:pPr>
                      <a:r>
                        <a:rPr lang="en-US" sz="1100" b="0">
                          <a:solidFill>
                            <a:schemeClr val="tx1"/>
                          </a:solidFill>
                        </a:rPr>
                        <a:t>GBI AGG </a:t>
                      </a:r>
                      <a:r>
                        <a:rPr lang="en-US" sz="1100" b="1">
                          <a:solidFill>
                            <a:schemeClr val="tx1"/>
                          </a:solidFill>
                        </a:rPr>
                        <a:t>index </a:t>
                      </a:r>
                      <a:r>
                        <a:rPr lang="en-US" sz="1100" b="1" dirty="0">
                          <a:solidFill>
                            <a:schemeClr val="tx1"/>
                          </a:solidFill>
                        </a:rPr>
                        <a:t>is</a:t>
                      </a:r>
                      <a:r>
                        <a:rPr lang="en-US" sz="1100" b="1" baseline="0" dirty="0">
                          <a:solidFill>
                            <a:schemeClr val="tx1"/>
                          </a:solidFill>
                        </a:rPr>
                        <a:t> a  </a:t>
                      </a:r>
                      <a:r>
                        <a:rPr lang="en-US" sz="1100" b="1" dirty="0">
                          <a:solidFill>
                            <a:schemeClr val="tx1"/>
                          </a:solidFill>
                        </a:rPr>
                        <a:t>U.S. dollar denominated, market cap weighted</a:t>
                      </a:r>
                      <a:r>
                        <a:rPr lang="en-US" sz="1100" b="0" dirty="0">
                          <a:solidFill>
                            <a:schemeClr val="tx1"/>
                          </a:solidFill>
                        </a:rPr>
                        <a:t>, investment-grade index including multi currenc</a:t>
                      </a:r>
                      <a:r>
                        <a:rPr lang="en-US" sz="1100" b="0" baseline="0" dirty="0">
                          <a:solidFill>
                            <a:schemeClr val="tx1"/>
                          </a:solidFill>
                        </a:rPr>
                        <a:t>y </a:t>
                      </a:r>
                      <a:r>
                        <a:rPr lang="en-US" sz="1100" b="1" dirty="0">
                          <a:solidFill>
                            <a:schemeClr val="tx1"/>
                          </a:solidFill>
                        </a:rPr>
                        <a:t>government</a:t>
                      </a:r>
                      <a:r>
                        <a:rPr lang="en-US" sz="1100" b="1" baseline="0" dirty="0">
                          <a:solidFill>
                            <a:schemeClr val="tx1"/>
                          </a:solidFill>
                        </a:rPr>
                        <a:t> bonds</a:t>
                      </a:r>
                      <a:r>
                        <a:rPr lang="en-US" sz="1100" b="0" dirty="0">
                          <a:solidFill>
                            <a:schemeClr val="tx1"/>
                          </a:solidFill>
                        </a:rPr>
                        <a:t> </a:t>
                      </a:r>
                      <a:r>
                        <a:rPr lang="en-US" sz="1100" b="1" dirty="0">
                          <a:solidFill>
                            <a:schemeClr val="tx1"/>
                          </a:solidFill>
                        </a:rPr>
                        <a:t>from developed and emerging markets</a:t>
                      </a:r>
                      <a:r>
                        <a:rPr lang="en-US" sz="1100" b="0" dirty="0">
                          <a:solidFill>
                            <a:schemeClr val="tx1"/>
                          </a:solidFill>
                        </a:rPr>
                        <a:t>.</a:t>
                      </a:r>
                    </a:p>
                    <a:p>
                      <a:pPr marL="171450" lvl="2" indent="-171450" hangingPunct="0">
                        <a:spcBef>
                          <a:spcPts val="0"/>
                        </a:spcBef>
                        <a:spcAft>
                          <a:spcPts val="400"/>
                        </a:spcAft>
                        <a:buClr>
                          <a:schemeClr val="tx2"/>
                        </a:buClr>
                        <a:buSzPct val="120000"/>
                        <a:buFont typeface="Arial" panose="020B0604020202020204" pitchFamily="34" charset="0"/>
                        <a:buChar char="•"/>
                      </a:pPr>
                      <a:r>
                        <a:rPr lang="en-US" sz="1100" b="1" dirty="0"/>
                        <a:t>J.P. Morgan </a:t>
                      </a:r>
                      <a:r>
                        <a:rPr lang="en-US" sz="1100" b="0" dirty="0"/>
                        <a:t>is the </a:t>
                      </a:r>
                      <a:r>
                        <a:rPr lang="en-US" sz="1100" b="1" dirty="0"/>
                        <a:t>premium global treasury</a:t>
                      </a:r>
                      <a:r>
                        <a:rPr lang="en-US" sz="1100" b="1" baseline="0" dirty="0"/>
                        <a:t> </a:t>
                      </a:r>
                      <a:r>
                        <a:rPr lang="en-US" sz="1100" b="1" dirty="0"/>
                        <a:t>index provider </a:t>
                      </a:r>
                    </a:p>
                    <a:p>
                      <a:pPr marL="171450" lvl="2" indent="-171450" hangingPunct="0">
                        <a:spcBef>
                          <a:spcPts val="0"/>
                        </a:spcBef>
                        <a:spcAft>
                          <a:spcPts val="400"/>
                        </a:spcAft>
                        <a:buClr>
                          <a:schemeClr val="tx2"/>
                        </a:buClr>
                        <a:buSzPct val="120000"/>
                        <a:buFont typeface="Arial" panose="020B0604020202020204" pitchFamily="34" charset="0"/>
                        <a:buChar char="•"/>
                      </a:pPr>
                      <a:endParaRPr lang="en-US" sz="1100" b="1" dirty="0"/>
                    </a:p>
                  </a:txBody>
                  <a:tcPr marL="108000" marR="108000" marT="41564" marB="41564">
                    <a:lnR w="3175" cap="flat" cmpd="sng" algn="ctr">
                      <a:solidFill>
                        <a:schemeClr val="tx1"/>
                      </a:solidFill>
                      <a:prstDash val="solid"/>
                      <a:round/>
                      <a:headEnd type="none" w="med" len="med"/>
                      <a:tailEnd type="none" w="med" len="med"/>
                    </a:lnR>
                  </a:tcPr>
                </a:tc>
                <a:tc>
                  <a:txBody>
                    <a:bodyPr/>
                    <a:lstStyle/>
                    <a:p>
                      <a:pPr marL="171450" lvl="1" indent="-171450" defTabSz="668641">
                        <a:spcBef>
                          <a:spcPts val="0"/>
                        </a:spcBef>
                        <a:spcAft>
                          <a:spcPts val="400"/>
                        </a:spcAft>
                        <a:buClr>
                          <a:schemeClr val="tx2"/>
                        </a:buClr>
                        <a:buSzPct val="120000"/>
                        <a:buFont typeface="Arial" panose="020B0604020202020204" pitchFamily="34" charset="0"/>
                        <a:buChar char="•"/>
                      </a:pPr>
                      <a:endParaRPr lang="en-US" sz="1100" b="1" dirty="0">
                        <a:solidFill>
                          <a:prstClr val="black"/>
                        </a:solidFill>
                        <a:latin typeface="+mn-lt"/>
                      </a:endParaRPr>
                    </a:p>
                    <a:p>
                      <a:pPr marL="171450" lvl="1" indent="-171450" defTabSz="668641">
                        <a:spcBef>
                          <a:spcPts val="0"/>
                        </a:spcBef>
                        <a:spcAft>
                          <a:spcPts val="400"/>
                        </a:spcAft>
                        <a:buClr>
                          <a:schemeClr val="tx2"/>
                        </a:buClr>
                        <a:buSzPct val="120000"/>
                        <a:buFont typeface="Arial" panose="020B0604020202020204" pitchFamily="34" charset="0"/>
                        <a:buChar char="•"/>
                      </a:pPr>
                      <a:endParaRPr lang="en-US" sz="1100" b="1" dirty="0">
                        <a:solidFill>
                          <a:prstClr val="black"/>
                        </a:solidFill>
                        <a:latin typeface="+mn-lt"/>
                      </a:endParaRPr>
                    </a:p>
                    <a:p>
                      <a:pPr marL="171450" lvl="1" indent="-171450" defTabSz="668641">
                        <a:spcBef>
                          <a:spcPts val="0"/>
                        </a:spcBef>
                        <a:spcAft>
                          <a:spcPts val="400"/>
                        </a:spcAft>
                        <a:buClr>
                          <a:schemeClr val="tx2"/>
                        </a:buClr>
                        <a:buSzPct val="120000"/>
                        <a:buFont typeface="Arial" panose="020B0604020202020204" pitchFamily="34" charset="0"/>
                        <a:buChar char="•"/>
                      </a:pPr>
                      <a:endParaRPr lang="en-US" sz="1100" b="1" dirty="0">
                        <a:solidFill>
                          <a:prstClr val="black"/>
                        </a:solidFill>
                        <a:latin typeface="+mn-lt"/>
                      </a:endParaRPr>
                    </a:p>
                    <a:p>
                      <a:pPr marL="171450" lvl="1" indent="-171450" defTabSz="668641">
                        <a:spcBef>
                          <a:spcPts val="0"/>
                        </a:spcBef>
                        <a:spcAft>
                          <a:spcPts val="400"/>
                        </a:spcAft>
                        <a:buClr>
                          <a:schemeClr val="tx2"/>
                        </a:buClr>
                        <a:buSzPct val="120000"/>
                        <a:buFont typeface="Arial" panose="020B0604020202020204" pitchFamily="34" charset="0"/>
                        <a:buChar char="•"/>
                      </a:pPr>
                      <a:endParaRPr lang="en-US" sz="1100" b="1" dirty="0">
                        <a:solidFill>
                          <a:prstClr val="black"/>
                        </a:solidFill>
                        <a:latin typeface="+mn-lt"/>
                      </a:endParaRPr>
                    </a:p>
                    <a:p>
                      <a:pPr marL="171450" lvl="1" indent="-171450" defTabSz="668641">
                        <a:spcBef>
                          <a:spcPts val="0"/>
                        </a:spcBef>
                        <a:spcAft>
                          <a:spcPts val="400"/>
                        </a:spcAft>
                        <a:buClr>
                          <a:schemeClr val="tx2"/>
                        </a:buClr>
                        <a:buSzPct val="120000"/>
                        <a:buFont typeface="Arial" panose="020B0604020202020204" pitchFamily="34" charset="0"/>
                        <a:buChar char="•"/>
                      </a:pPr>
                      <a:endParaRPr lang="en-US" sz="1100" b="1" dirty="0">
                        <a:solidFill>
                          <a:prstClr val="black"/>
                        </a:solidFill>
                        <a:latin typeface="+mn-lt"/>
                      </a:endParaRPr>
                    </a:p>
                    <a:p>
                      <a:pPr marL="171450" lvl="1" indent="-171450" defTabSz="668641">
                        <a:spcBef>
                          <a:spcPts val="0"/>
                        </a:spcBef>
                        <a:spcAft>
                          <a:spcPts val="400"/>
                        </a:spcAft>
                        <a:buClr>
                          <a:schemeClr val="tx2"/>
                        </a:buClr>
                        <a:buSzPct val="120000"/>
                        <a:buFont typeface="Arial" panose="020B0604020202020204" pitchFamily="34" charset="0"/>
                        <a:buChar char="•"/>
                      </a:pPr>
                      <a:endParaRPr lang="en-US" sz="1100" b="1" dirty="0">
                        <a:solidFill>
                          <a:prstClr val="black"/>
                        </a:solidFill>
                        <a:latin typeface="+mn-lt"/>
                      </a:endParaRPr>
                    </a:p>
                    <a:p>
                      <a:pPr marL="171450" lvl="1" indent="-171450" defTabSz="668641">
                        <a:spcBef>
                          <a:spcPts val="0"/>
                        </a:spcBef>
                        <a:spcAft>
                          <a:spcPts val="400"/>
                        </a:spcAft>
                        <a:buClr>
                          <a:schemeClr val="tx2"/>
                        </a:buClr>
                        <a:buSzPct val="120000"/>
                        <a:buFont typeface="Arial" panose="020B0604020202020204" pitchFamily="34" charset="0"/>
                        <a:buChar char="•"/>
                      </a:pPr>
                      <a:endParaRPr lang="en-US" sz="1100" b="1" dirty="0">
                        <a:solidFill>
                          <a:prstClr val="black"/>
                        </a:solidFill>
                        <a:latin typeface="+mn-lt"/>
                      </a:endParaRPr>
                    </a:p>
                    <a:p>
                      <a:pPr marL="171450" lvl="1" indent="-171450" defTabSz="668641">
                        <a:spcBef>
                          <a:spcPts val="0"/>
                        </a:spcBef>
                        <a:spcAft>
                          <a:spcPts val="400"/>
                        </a:spcAft>
                        <a:buClr>
                          <a:schemeClr val="tx2"/>
                        </a:buClr>
                        <a:buSzPct val="120000"/>
                        <a:buFont typeface="Arial" panose="020B0604020202020204" pitchFamily="34" charset="0"/>
                        <a:buChar char="•"/>
                      </a:pPr>
                      <a:endParaRPr lang="en-US" sz="1100" b="1" dirty="0">
                        <a:solidFill>
                          <a:prstClr val="black"/>
                        </a:solidFill>
                        <a:latin typeface="+mn-lt"/>
                      </a:endParaRPr>
                    </a:p>
                    <a:p>
                      <a:pPr marL="171450" lvl="1" indent="-171450" defTabSz="668641">
                        <a:spcBef>
                          <a:spcPts val="0"/>
                        </a:spcBef>
                        <a:spcAft>
                          <a:spcPts val="400"/>
                        </a:spcAft>
                        <a:buClr>
                          <a:schemeClr val="tx2"/>
                        </a:buClr>
                        <a:buSzPct val="120000"/>
                        <a:buFont typeface="Arial" panose="020B0604020202020204" pitchFamily="34" charset="0"/>
                        <a:buChar char="•"/>
                      </a:pPr>
                      <a:endParaRPr lang="en-US" sz="1100" b="1" dirty="0">
                        <a:solidFill>
                          <a:prstClr val="black"/>
                        </a:solidFill>
                        <a:latin typeface="+mn-lt"/>
                      </a:endParaRPr>
                    </a:p>
                    <a:p>
                      <a:pPr marL="171450" lvl="1" indent="-171450" defTabSz="668641">
                        <a:spcBef>
                          <a:spcPts val="0"/>
                        </a:spcBef>
                        <a:spcAft>
                          <a:spcPts val="400"/>
                        </a:spcAft>
                        <a:buClr>
                          <a:schemeClr val="tx2"/>
                        </a:buClr>
                        <a:buSzPct val="120000"/>
                        <a:buFont typeface="Arial" panose="020B0604020202020204" pitchFamily="34" charset="0"/>
                        <a:buChar char="•"/>
                      </a:pPr>
                      <a:r>
                        <a:rPr lang="en-US" sz="1100" b="1" dirty="0">
                          <a:solidFill>
                            <a:prstClr val="black"/>
                          </a:solidFill>
                          <a:latin typeface="+mn-lt"/>
                        </a:rPr>
                        <a:t>averaging ESG scores </a:t>
                      </a:r>
                      <a:r>
                        <a:rPr lang="en-US" sz="1100" dirty="0">
                          <a:solidFill>
                            <a:prstClr val="black"/>
                          </a:solidFill>
                          <a:latin typeface="+mn-lt"/>
                        </a:rPr>
                        <a:t>from </a:t>
                      </a:r>
                      <a:r>
                        <a:rPr lang="en-US" sz="1100" dirty="0" err="1"/>
                        <a:t>Sustainalytics</a:t>
                      </a:r>
                      <a:r>
                        <a:rPr lang="en-US" sz="1100" dirty="0"/>
                        <a:t> and </a:t>
                      </a:r>
                      <a:r>
                        <a:rPr lang="en-US" sz="1100" dirty="0" err="1"/>
                        <a:t>RepRisk</a:t>
                      </a:r>
                      <a:endParaRPr lang="en-US" sz="1100" dirty="0"/>
                    </a:p>
                    <a:p>
                      <a:pPr marL="171450" lvl="1" indent="-171450" defTabSz="668641">
                        <a:spcBef>
                          <a:spcPts val="0"/>
                        </a:spcBef>
                        <a:spcAft>
                          <a:spcPts val="400"/>
                        </a:spcAft>
                        <a:buClr>
                          <a:schemeClr val="tx2"/>
                        </a:buClr>
                        <a:buSzPct val="120000"/>
                        <a:buFont typeface="Arial" panose="020B0604020202020204" pitchFamily="34" charset="0"/>
                        <a:buChar char="•"/>
                      </a:pPr>
                      <a:r>
                        <a:rPr lang="en-US" sz="1100" b="1" dirty="0">
                          <a:solidFill>
                            <a:prstClr val="black"/>
                          </a:solidFill>
                          <a:latin typeface="+mn-lt"/>
                        </a:rPr>
                        <a:t>divides</a:t>
                      </a:r>
                      <a:r>
                        <a:rPr lang="en-US" sz="1100" dirty="0">
                          <a:solidFill>
                            <a:prstClr val="black"/>
                          </a:solidFill>
                          <a:latin typeface="+mn-lt"/>
                        </a:rPr>
                        <a:t> the JESG scores </a:t>
                      </a:r>
                      <a:r>
                        <a:rPr lang="en-US" sz="1100" b="1" dirty="0">
                          <a:solidFill>
                            <a:prstClr val="black"/>
                          </a:solidFill>
                          <a:latin typeface="+mn-lt"/>
                        </a:rPr>
                        <a:t>into ten JESG Bands</a:t>
                      </a:r>
                    </a:p>
                    <a:p>
                      <a:pPr marL="171450" lvl="1" indent="-171450" defTabSz="668641">
                        <a:spcBef>
                          <a:spcPts val="0"/>
                        </a:spcBef>
                        <a:spcAft>
                          <a:spcPts val="400"/>
                        </a:spcAft>
                        <a:buClr>
                          <a:schemeClr val="tx2"/>
                        </a:buClr>
                        <a:buSzPct val="120000"/>
                        <a:buFont typeface="Arial" panose="020B0604020202020204" pitchFamily="34" charset="0"/>
                        <a:buChar char="•"/>
                      </a:pPr>
                      <a:r>
                        <a:rPr lang="en-US" sz="1100" b="1" dirty="0">
                          <a:solidFill>
                            <a:prstClr val="black"/>
                          </a:solidFill>
                          <a:latin typeface="+mn-lt"/>
                        </a:rPr>
                        <a:t>higher scoring </a:t>
                      </a:r>
                      <a:r>
                        <a:rPr lang="en-US" sz="1100" dirty="0">
                          <a:solidFill>
                            <a:prstClr val="black"/>
                          </a:solidFill>
                          <a:latin typeface="+mn-lt"/>
                        </a:rPr>
                        <a:t>issuers are </a:t>
                      </a:r>
                      <a:r>
                        <a:rPr lang="en-US" sz="1100" b="1" dirty="0">
                          <a:solidFill>
                            <a:prstClr val="black"/>
                          </a:solidFill>
                          <a:latin typeface="+mn-lt"/>
                        </a:rPr>
                        <a:t>over-</a:t>
                      </a:r>
                      <a:r>
                        <a:rPr lang="en-US" sz="1100" dirty="0">
                          <a:solidFill>
                            <a:prstClr val="black"/>
                          </a:solidFill>
                          <a:latin typeface="+mn-lt"/>
                        </a:rPr>
                        <a:t>, </a:t>
                      </a:r>
                      <a:r>
                        <a:rPr lang="en-US" sz="1100" b="1" dirty="0">
                          <a:solidFill>
                            <a:prstClr val="black"/>
                          </a:solidFill>
                          <a:latin typeface="+mn-lt"/>
                        </a:rPr>
                        <a:t>lower scoring </a:t>
                      </a:r>
                      <a:r>
                        <a:rPr lang="en-US" sz="1100" dirty="0">
                          <a:solidFill>
                            <a:prstClr val="black"/>
                          </a:solidFill>
                          <a:latin typeface="+mn-lt"/>
                        </a:rPr>
                        <a:t>issuers </a:t>
                      </a:r>
                      <a:r>
                        <a:rPr lang="en-US" sz="1100" b="1" dirty="0">
                          <a:solidFill>
                            <a:prstClr val="black"/>
                          </a:solidFill>
                          <a:latin typeface="+mn-lt"/>
                        </a:rPr>
                        <a:t>under-weighted</a:t>
                      </a:r>
                    </a:p>
                    <a:p>
                      <a:pPr marL="171450" lvl="1" indent="-171450" defTabSz="668641">
                        <a:spcBef>
                          <a:spcPts val="0"/>
                        </a:spcBef>
                        <a:spcAft>
                          <a:spcPts val="400"/>
                        </a:spcAft>
                        <a:buClr>
                          <a:schemeClr val="tx2"/>
                        </a:buClr>
                        <a:buSzPct val="120000"/>
                        <a:buFont typeface="Arial" panose="020B0604020202020204" pitchFamily="34" charset="0"/>
                        <a:buChar char="•"/>
                      </a:pPr>
                      <a:r>
                        <a:rPr lang="en-US" sz="1100" dirty="0">
                          <a:solidFill>
                            <a:prstClr val="black"/>
                          </a:solidFill>
                          <a:latin typeface="+mn-lt"/>
                        </a:rPr>
                        <a:t>JESG </a:t>
                      </a:r>
                      <a:r>
                        <a:rPr lang="en-US" sz="1100" b="1" dirty="0">
                          <a:solidFill>
                            <a:prstClr val="black"/>
                          </a:solidFill>
                          <a:latin typeface="+mn-lt"/>
                        </a:rPr>
                        <a:t>Band 6 to 10, removed </a:t>
                      </a:r>
                      <a:r>
                        <a:rPr lang="en-US" sz="1100" dirty="0">
                          <a:solidFill>
                            <a:prstClr val="black"/>
                          </a:solidFill>
                          <a:latin typeface="+mn-lt"/>
                        </a:rPr>
                        <a:t>from the index</a:t>
                      </a:r>
                    </a:p>
                  </a:txBody>
                  <a:tcPr marL="108000" marR="10800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tcPr>
                </a:tc>
                <a:tc>
                  <a:txBody>
                    <a:bodyPr/>
                    <a:lstStyle/>
                    <a:p>
                      <a:pPr marL="171450" lvl="2" indent="-171450" hangingPunct="0">
                        <a:spcBef>
                          <a:spcPts val="0"/>
                        </a:spcBef>
                        <a:spcAft>
                          <a:spcPts val="400"/>
                        </a:spcAft>
                        <a:buClr>
                          <a:schemeClr val="tx2"/>
                        </a:buClr>
                        <a:buSzPct val="120000"/>
                        <a:buFont typeface="Arial" panose="020B0604020202020204" pitchFamily="34" charset="0"/>
                        <a:buChar char="•"/>
                      </a:pPr>
                      <a:r>
                        <a:rPr lang="en-US" sz="1100" b="0" dirty="0">
                          <a:solidFill>
                            <a:schemeClr val="tx1"/>
                          </a:solidFill>
                        </a:rPr>
                        <a:t>The </a:t>
                      </a:r>
                      <a:r>
                        <a:rPr lang="en-US" sz="1100" b="1" dirty="0">
                          <a:solidFill>
                            <a:schemeClr val="tx1"/>
                          </a:solidFill>
                        </a:rPr>
                        <a:t>index applies an environmental, social and governance (ESG) screening</a:t>
                      </a:r>
                      <a:r>
                        <a:rPr lang="en-US" sz="1100" b="0" dirty="0">
                          <a:solidFill>
                            <a:schemeClr val="tx1"/>
                          </a:solidFill>
                        </a:rPr>
                        <a:t> of issuer countries.</a:t>
                      </a:r>
                    </a:p>
                    <a:p>
                      <a:pPr marL="171450" lvl="2" indent="-171450" hangingPunct="0">
                        <a:spcBef>
                          <a:spcPts val="0"/>
                        </a:spcBef>
                        <a:spcAft>
                          <a:spcPts val="400"/>
                        </a:spcAft>
                        <a:buClr>
                          <a:schemeClr val="tx2"/>
                        </a:buClr>
                        <a:buSzPct val="120000"/>
                        <a:buFont typeface="Arial" panose="020B0604020202020204" pitchFamily="34" charset="0"/>
                        <a:buChar char="•"/>
                      </a:pPr>
                      <a:r>
                        <a:rPr lang="en-US" sz="1100" b="0" dirty="0">
                          <a:solidFill>
                            <a:schemeClr val="tx1"/>
                          </a:solidFill>
                        </a:rPr>
                        <a:t>Countries are </a:t>
                      </a:r>
                      <a:r>
                        <a:rPr lang="en-US" sz="1100" b="1" dirty="0">
                          <a:solidFill>
                            <a:schemeClr val="tx1"/>
                          </a:solidFill>
                        </a:rPr>
                        <a:t>categorized into 10 bands</a:t>
                      </a:r>
                      <a:r>
                        <a:rPr lang="en-US" sz="1100" b="0" dirty="0">
                          <a:solidFill>
                            <a:schemeClr val="tx1"/>
                          </a:solidFill>
                        </a:rPr>
                        <a:t> based on their ESG score and the countries in the </a:t>
                      </a:r>
                      <a:r>
                        <a:rPr lang="en-US" sz="1100" b="1" dirty="0">
                          <a:solidFill>
                            <a:schemeClr val="tx1"/>
                          </a:solidFill>
                        </a:rPr>
                        <a:t>lowest 5 ESG bands will be removed from the index</a:t>
                      </a:r>
                      <a:r>
                        <a:rPr lang="en-US" sz="1100" b="0" dirty="0">
                          <a:solidFill>
                            <a:schemeClr val="tx1"/>
                          </a:solidFill>
                        </a:rPr>
                        <a:t>.</a:t>
                      </a:r>
                    </a:p>
                    <a:p>
                      <a:pPr marL="171450" lvl="2" indent="-171450" hangingPunct="0">
                        <a:spcBef>
                          <a:spcPts val="0"/>
                        </a:spcBef>
                        <a:spcAft>
                          <a:spcPts val="400"/>
                        </a:spcAft>
                        <a:buClr>
                          <a:schemeClr val="tx2"/>
                        </a:buClr>
                        <a:buSzPct val="120000"/>
                        <a:buFont typeface="Arial" panose="020B0604020202020204" pitchFamily="34" charset="0"/>
                        <a:buChar char="•"/>
                      </a:pPr>
                      <a:r>
                        <a:rPr lang="en-US" sz="1100" b="1" dirty="0"/>
                        <a:t>J.P. Morgan </a:t>
                      </a:r>
                      <a:r>
                        <a:rPr lang="en-US" sz="1100" b="0" dirty="0"/>
                        <a:t>is the </a:t>
                      </a:r>
                      <a:r>
                        <a:rPr lang="en-US" sz="1100" b="1" dirty="0"/>
                        <a:t>premium emerging market index provider</a:t>
                      </a:r>
                      <a:r>
                        <a:rPr lang="en-US" sz="1100" b="0" dirty="0"/>
                        <a:t> </a:t>
                      </a:r>
                      <a:endParaRPr lang="en-US" sz="1100" b="0" dirty="0">
                        <a:solidFill>
                          <a:srgbClr val="000000"/>
                        </a:solidFill>
                      </a:endParaRPr>
                    </a:p>
                    <a:p>
                      <a:pPr marL="171450" marR="0" lvl="0" indent="-171450" algn="l" defTabSz="1005505" rtl="0" eaLnBrk="1" fontAlgn="auto" latinLnBrk="0" hangingPunct="1">
                        <a:lnSpc>
                          <a:spcPct val="100000"/>
                        </a:lnSpc>
                        <a:spcBef>
                          <a:spcPts val="0"/>
                        </a:spcBef>
                        <a:spcAft>
                          <a:spcPts val="0"/>
                        </a:spcAft>
                        <a:buClr>
                          <a:schemeClr val="tx2"/>
                        </a:buClr>
                        <a:buSzPct val="120000"/>
                        <a:buFont typeface="Arial" panose="020B0604020202020204" pitchFamily="34" charset="0"/>
                        <a:buChar char="•"/>
                        <a:tabLst/>
                        <a:defRPr/>
                      </a:pPr>
                      <a:r>
                        <a:rPr lang="en-US" sz="1100" b="1" dirty="0">
                          <a:solidFill>
                            <a:srgbClr val="759731"/>
                          </a:solidFill>
                        </a:rPr>
                        <a:t>ESG medium screened</a:t>
                      </a:r>
                      <a:endParaRPr lang="en-US" sz="1100" dirty="0">
                        <a:solidFill>
                          <a:srgbClr val="759731"/>
                        </a:solidFill>
                      </a:endParaRPr>
                    </a:p>
                  </a:txBody>
                  <a:tcPr marL="108000" marR="108000" marT="0" marB="0">
                    <a:lnL w="317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361480910"/>
                  </a:ext>
                </a:extLst>
              </a:tr>
            </a:tbl>
          </a:graphicData>
        </a:graphic>
      </p:graphicFrame>
      <p:sp>
        <p:nvSpPr>
          <p:cNvPr id="4" name="PAGE HEADING"/>
          <p:cNvSpPr>
            <a:spLocks noGrp="1"/>
          </p:cNvSpPr>
          <p:nvPr>
            <p:ph type="title"/>
            <p:custDataLst>
              <p:tags r:id="rId2"/>
            </p:custDataLst>
          </p:nvPr>
        </p:nvSpPr>
        <p:spPr/>
        <p:txBody>
          <a:bodyPr/>
          <a:lstStyle/>
          <a:p>
            <a:r>
              <a:rPr lang="en-US" dirty="0"/>
              <a:t>High level ESG screening process</a:t>
            </a:r>
          </a:p>
        </p:txBody>
      </p:sp>
      <p:sp>
        <p:nvSpPr>
          <p:cNvPr id="287" name="TextBox 286"/>
          <p:cNvSpPr txBox="1"/>
          <p:nvPr>
            <p:custDataLst>
              <p:tags r:id="rId3"/>
            </p:custDataLst>
          </p:nvPr>
        </p:nvSpPr>
        <p:spPr>
          <a:xfrm>
            <a:off x="419106" y="1114938"/>
            <a:ext cx="9189720" cy="274320"/>
          </a:xfrm>
          <a:prstGeom prst="rect">
            <a:avLst/>
          </a:prstGeom>
          <a:noFill/>
        </p:spPr>
        <p:txBody>
          <a:bodyPr vert="horz" wrap="square" lIns="0" tIns="0" rIns="0" bIns="0" rtlCol="0" anchor="t">
            <a:noAutofit/>
          </a:bodyPr>
          <a:lstStyle>
            <a:defPPr>
              <a:defRPr lang="en-US"/>
            </a:defPPr>
            <a:lvl1pPr eaLnBrk="1">
              <a:spcBef>
                <a:spcPts val="0"/>
              </a:spcBef>
              <a:spcAft>
                <a:spcPts val="600"/>
              </a:spcAft>
              <a:defRPr sz="1600" kern="0">
                <a:solidFill>
                  <a:srgbClr val="464749"/>
                </a:solidFill>
                <a:latin typeface="UBSHeadline"/>
              </a:defRPr>
            </a:lvl1pPr>
          </a:lstStyle>
          <a:p>
            <a:r>
              <a:rPr lang="en-US" sz="1400" dirty="0"/>
              <a:t>A “light-green” screening, to select better countries without changing the nature of the index</a:t>
            </a:r>
          </a:p>
        </p:txBody>
      </p:sp>
      <p:sp>
        <p:nvSpPr>
          <p:cNvPr id="208" name="Rechteck 2">
            <a:extLst>
              <a:ext uri="{FF2B5EF4-FFF2-40B4-BE49-F238E27FC236}">
                <a16:creationId xmlns:a16="http://schemas.microsoft.com/office/drawing/2014/main" id="{18234DE4-3BF1-F040-9BA2-360DAB99D5CF}"/>
              </a:ext>
            </a:extLst>
          </p:cNvPr>
          <p:cNvSpPr/>
          <p:nvPr/>
        </p:nvSpPr>
        <p:spPr>
          <a:xfrm>
            <a:off x="650683" y="1607926"/>
            <a:ext cx="1187826" cy="200055"/>
          </a:xfrm>
          <a:prstGeom prst="rect">
            <a:avLst/>
          </a:prstGeom>
        </p:spPr>
        <p:txBody>
          <a:bodyPr wrap="none" lIns="0" tIns="0" rIns="0" bIns="0">
            <a:noAutofit/>
          </a:bodyPr>
          <a:lstStyle/>
          <a:p>
            <a:pPr>
              <a:spcBef>
                <a:spcPts val="0"/>
              </a:spcBef>
            </a:pPr>
            <a:r>
              <a:rPr lang="en-US" sz="1400" b="1" dirty="0"/>
              <a:t>GBI AGG</a:t>
            </a:r>
            <a:endParaRPr lang="en-US" sz="1400" dirty="0"/>
          </a:p>
          <a:p>
            <a:pPr lvl="0">
              <a:spcBef>
                <a:spcPts val="0"/>
              </a:spcBef>
            </a:pPr>
            <a:endParaRPr lang="de-CH" sz="1300" b="1" dirty="0"/>
          </a:p>
        </p:txBody>
      </p:sp>
      <p:sp>
        <p:nvSpPr>
          <p:cNvPr id="215" name="Rechteck 9">
            <a:extLst>
              <a:ext uri="{FF2B5EF4-FFF2-40B4-BE49-F238E27FC236}">
                <a16:creationId xmlns:a16="http://schemas.microsoft.com/office/drawing/2014/main" id="{C2889B06-6727-0148-856C-B6EE80690FD8}"/>
              </a:ext>
            </a:extLst>
          </p:cNvPr>
          <p:cNvSpPr/>
          <p:nvPr/>
        </p:nvSpPr>
        <p:spPr>
          <a:xfrm>
            <a:off x="6923479" y="1626398"/>
            <a:ext cx="1540486" cy="200055"/>
          </a:xfrm>
          <a:prstGeom prst="rect">
            <a:avLst/>
          </a:prstGeom>
        </p:spPr>
        <p:txBody>
          <a:bodyPr wrap="none" lIns="0" tIns="0" rIns="0" bIns="0">
            <a:noAutofit/>
          </a:bodyPr>
          <a:lstStyle/>
          <a:p>
            <a:pPr lvl="0">
              <a:spcBef>
                <a:spcPts val="0"/>
              </a:spcBef>
            </a:pPr>
            <a:r>
              <a:rPr lang="de-CH" sz="1300" b="1" dirty="0"/>
              <a:t>JESG GBI Liquid</a:t>
            </a:r>
          </a:p>
        </p:txBody>
      </p:sp>
      <p:sp>
        <p:nvSpPr>
          <p:cNvPr id="219" name="Rechteck 88">
            <a:extLst>
              <a:ext uri="{FF2B5EF4-FFF2-40B4-BE49-F238E27FC236}">
                <a16:creationId xmlns:a16="http://schemas.microsoft.com/office/drawing/2014/main" id="{6DBFC82D-30BE-BE4D-9D07-86250D266233}"/>
              </a:ext>
            </a:extLst>
          </p:cNvPr>
          <p:cNvSpPr/>
          <p:nvPr/>
        </p:nvSpPr>
        <p:spPr>
          <a:xfrm>
            <a:off x="641805" y="1864063"/>
            <a:ext cx="2681965" cy="83160"/>
          </a:xfrm>
          <a:prstGeom prst="rect">
            <a:avLst/>
          </a:prstGeom>
          <a:solidFill>
            <a:schemeClr val="accent2"/>
          </a:solidFill>
          <a:ln w="25400">
            <a:noFill/>
            <a:miter lim="800000"/>
          </a:ln>
        </p:spPr>
        <p:txBody>
          <a:bodyPr wrap="none" lIns="72000" tIns="72000" rIns="72000" bIns="72000">
            <a:noAutofit/>
          </a:bodyPr>
          <a:lstStyle/>
          <a:p>
            <a:pPr algn="ctr"/>
            <a:endParaRPr lang="de-CH" dirty="0">
              <a:solidFill>
                <a:schemeClr val="tx1"/>
              </a:solidFill>
              <a:latin typeface="Frutiger 45 Light" panose="020B0603020202020204" pitchFamily="34" charset="0"/>
            </a:endParaRPr>
          </a:p>
        </p:txBody>
      </p:sp>
      <p:sp>
        <p:nvSpPr>
          <p:cNvPr id="223" name="Rechteck 92">
            <a:extLst>
              <a:ext uri="{FF2B5EF4-FFF2-40B4-BE49-F238E27FC236}">
                <a16:creationId xmlns:a16="http://schemas.microsoft.com/office/drawing/2014/main" id="{6A87A9F6-B2A0-4544-8C03-267E17936547}"/>
              </a:ext>
            </a:extLst>
          </p:cNvPr>
          <p:cNvSpPr/>
          <p:nvPr/>
        </p:nvSpPr>
        <p:spPr>
          <a:xfrm>
            <a:off x="6761018" y="1864063"/>
            <a:ext cx="2840174" cy="83160"/>
          </a:xfrm>
          <a:prstGeom prst="rect">
            <a:avLst/>
          </a:prstGeom>
          <a:solidFill>
            <a:srgbClr val="759731"/>
          </a:solidFill>
          <a:ln w="25400">
            <a:noFill/>
            <a:miter lim="800000"/>
          </a:ln>
        </p:spPr>
        <p:txBody>
          <a:bodyPr wrap="none" lIns="72000" tIns="72000" rIns="72000" bIns="72000">
            <a:noAutofit/>
          </a:bodyPr>
          <a:lstStyle/>
          <a:p>
            <a:pPr algn="ctr"/>
            <a:endParaRPr lang="de-CH" dirty="0">
              <a:solidFill>
                <a:schemeClr val="tx1"/>
              </a:solidFill>
              <a:latin typeface="Frutiger 45 Light" panose="020B0603020202020204" pitchFamily="34" charset="0"/>
            </a:endParaRPr>
          </a:p>
        </p:txBody>
      </p:sp>
      <p:sp>
        <p:nvSpPr>
          <p:cNvPr id="241" name="Rechteck 7">
            <a:extLst>
              <a:ext uri="{FF2B5EF4-FFF2-40B4-BE49-F238E27FC236}">
                <a16:creationId xmlns:a16="http://schemas.microsoft.com/office/drawing/2014/main" id="{7D8CDD5A-73C2-744C-B589-C6AC6E7FF1B7}"/>
              </a:ext>
            </a:extLst>
          </p:cNvPr>
          <p:cNvSpPr/>
          <p:nvPr/>
        </p:nvSpPr>
        <p:spPr>
          <a:xfrm>
            <a:off x="3555993" y="1588060"/>
            <a:ext cx="3278135" cy="276003"/>
          </a:xfrm>
          <a:prstGeom prst="rect">
            <a:avLst/>
          </a:prstGeom>
        </p:spPr>
        <p:txBody>
          <a:bodyPr wrap="none" lIns="0" tIns="0" rIns="0" bIns="0" anchor="t">
            <a:noAutofit/>
          </a:bodyPr>
          <a:lstStyle/>
          <a:p>
            <a:pPr lvl="0">
              <a:spcBef>
                <a:spcPts val="0"/>
              </a:spcBef>
            </a:pPr>
            <a:r>
              <a:rPr lang="en-US" sz="1400" b="1" dirty="0"/>
              <a:t>Step 1: ESG scoring and integration</a:t>
            </a:r>
            <a:endParaRPr lang="de-CH" sz="1400" b="1" dirty="0"/>
          </a:p>
        </p:txBody>
      </p:sp>
      <p:sp>
        <p:nvSpPr>
          <p:cNvPr id="246" name="TextBox 245"/>
          <p:cNvSpPr txBox="1"/>
          <p:nvPr/>
        </p:nvSpPr>
        <p:spPr>
          <a:xfrm>
            <a:off x="4062307" y="2285998"/>
            <a:ext cx="943134" cy="411257"/>
          </a:xfrm>
          <a:prstGeom prst="rect">
            <a:avLst/>
          </a:prstGeom>
          <a:noFill/>
        </p:spPr>
        <p:txBody>
          <a:bodyPr wrap="none" lIns="36000" tIns="36000" rIns="36000" bIns="36000" rtlCol="0" anchor="t">
            <a:spAutoFit/>
          </a:bodyPr>
          <a:lstStyle/>
          <a:p>
            <a:r>
              <a:rPr lang="de-CH" sz="1100" b="1" dirty="0">
                <a:latin typeface="+mn-lt"/>
              </a:rPr>
              <a:t>Remove  </a:t>
            </a:r>
            <a:br>
              <a:rPr lang="de-CH" sz="1100" b="1" dirty="0">
                <a:latin typeface="+mn-lt"/>
              </a:rPr>
            </a:br>
            <a:r>
              <a:rPr lang="de-CH" sz="1100" b="1" dirty="0">
                <a:latin typeface="+mn-lt"/>
              </a:rPr>
              <a:t>ESG </a:t>
            </a:r>
            <a:r>
              <a:rPr lang="de-CH" sz="1100" b="1" dirty="0" err="1">
                <a:latin typeface="+mn-lt"/>
              </a:rPr>
              <a:t>laggards</a:t>
            </a:r>
            <a:endParaRPr lang="de-CH" sz="1100" b="1" dirty="0">
              <a:latin typeface="+mn-lt"/>
            </a:endParaRPr>
          </a:p>
        </p:txBody>
      </p:sp>
      <p:sp>
        <p:nvSpPr>
          <p:cNvPr id="87" name="TextBox 86"/>
          <p:cNvSpPr txBox="1"/>
          <p:nvPr/>
        </p:nvSpPr>
        <p:spPr>
          <a:xfrm>
            <a:off x="419674" y="6109457"/>
            <a:ext cx="8238184" cy="246221"/>
          </a:xfrm>
          <a:prstGeom prst="rect">
            <a:avLst/>
          </a:prstGeom>
          <a:noFill/>
        </p:spPr>
        <p:txBody>
          <a:bodyPr wrap="square" lIns="0" tIns="0" rIns="0" bIns="0" rtlCol="0">
            <a:spAutoFit/>
          </a:bodyPr>
          <a:lstStyle/>
          <a:p>
            <a:pPr marL="72000" lvl="1" indent="-72000" fontAlgn="ctr">
              <a:spcBef>
                <a:spcPts val="0"/>
              </a:spcBef>
            </a:pPr>
            <a:r>
              <a:rPr lang="en-US" sz="800" dirty="0"/>
              <a:t>Source. UBS Asset Management.</a:t>
            </a:r>
          </a:p>
          <a:p>
            <a:pPr marL="108000" lvl="1" indent="-108000" fontAlgn="ctr">
              <a:spcBef>
                <a:spcPts val="0"/>
              </a:spcBef>
            </a:pPr>
            <a:r>
              <a:rPr lang="en-US" sz="800" dirty="0">
                <a:solidFill>
                  <a:prstClr val="black"/>
                </a:solidFill>
                <a:latin typeface="Frutiger 45 Light"/>
              </a:rPr>
              <a:t>I2	if two or more companies from the same sector have the same ESG score, the company with the highest market cap is selected.</a:t>
            </a:r>
          </a:p>
        </p:txBody>
      </p:sp>
      <p:grpSp>
        <p:nvGrpSpPr>
          <p:cNvPr id="8" name="Gruppieren 7">
            <a:extLst>
              <a:ext uri="{FF2B5EF4-FFF2-40B4-BE49-F238E27FC236}">
                <a16:creationId xmlns:a16="http://schemas.microsoft.com/office/drawing/2014/main" id="{879038DF-3437-144D-A4D4-B4A019458708}"/>
              </a:ext>
            </a:extLst>
          </p:cNvPr>
          <p:cNvGrpSpPr/>
          <p:nvPr/>
        </p:nvGrpSpPr>
        <p:grpSpPr>
          <a:xfrm>
            <a:off x="3916215" y="2638167"/>
            <a:ext cx="1957815" cy="1520065"/>
            <a:chOff x="4147917" y="2774967"/>
            <a:chExt cx="1683334" cy="1520065"/>
          </a:xfrm>
        </p:grpSpPr>
        <p:pic>
          <p:nvPicPr>
            <p:cNvPr id="3077" name="Picture 5"/>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b="-420"/>
            <a:stretch/>
          </p:blipFill>
          <p:spPr bwMode="auto">
            <a:xfrm>
              <a:off x="4147917" y="2774967"/>
              <a:ext cx="1683334" cy="1520065"/>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feld 6">
              <a:extLst>
                <a:ext uri="{FF2B5EF4-FFF2-40B4-BE49-F238E27FC236}">
                  <a16:creationId xmlns:a16="http://schemas.microsoft.com/office/drawing/2014/main" id="{93360F68-3EA2-524D-B2EA-731F233F0475}"/>
                </a:ext>
              </a:extLst>
            </p:cNvPr>
            <p:cNvSpPr txBox="1"/>
            <p:nvPr/>
          </p:nvSpPr>
          <p:spPr>
            <a:xfrm>
              <a:off x="4468592" y="4067523"/>
              <a:ext cx="1300383" cy="98077"/>
            </a:xfrm>
            <a:prstGeom prst="rect">
              <a:avLst/>
            </a:prstGeom>
            <a:solidFill>
              <a:schemeClr val="bg1"/>
            </a:solidFill>
          </p:spPr>
          <p:txBody>
            <a:bodyPr wrap="square" lIns="0" tIns="0" rIns="0" bIns="0" rtlCol="0">
              <a:noAutofit/>
            </a:bodyPr>
            <a:lstStyle/>
            <a:p>
              <a:r>
                <a:rPr lang="en-US" sz="600" dirty="0">
                  <a:latin typeface="+mn-lt"/>
                </a:rPr>
                <a:t>0       20      40       60      80      100</a:t>
              </a:r>
            </a:p>
          </p:txBody>
        </p:sp>
      </p:grpSp>
      <p:sp>
        <p:nvSpPr>
          <p:cNvPr id="82" name="Rechteck 89">
            <a:extLst>
              <a:ext uri="{FF2B5EF4-FFF2-40B4-BE49-F238E27FC236}">
                <a16:creationId xmlns:a16="http://schemas.microsoft.com/office/drawing/2014/main" id="{792BDAA2-8ADF-F640-B4AB-EBD67CECC19E}"/>
              </a:ext>
            </a:extLst>
          </p:cNvPr>
          <p:cNvSpPr/>
          <p:nvPr/>
        </p:nvSpPr>
        <p:spPr>
          <a:xfrm>
            <a:off x="3583707" y="1875223"/>
            <a:ext cx="2934167" cy="72000"/>
          </a:xfrm>
          <a:prstGeom prst="rect">
            <a:avLst/>
          </a:prstGeom>
          <a:solidFill>
            <a:schemeClr val="accent4"/>
          </a:solidFill>
          <a:ln w="25400">
            <a:noFill/>
            <a:miter lim="800000"/>
          </a:ln>
        </p:spPr>
        <p:txBody>
          <a:bodyPr wrap="none" lIns="72000" tIns="72000" rIns="72000" bIns="72000">
            <a:noAutofit/>
          </a:bodyPr>
          <a:lstStyle/>
          <a:p>
            <a:pPr algn="ctr"/>
            <a:endParaRPr lang="de-CH" dirty="0">
              <a:solidFill>
                <a:schemeClr val="tx1"/>
              </a:solidFill>
              <a:latin typeface="Frutiger 45 Light" panose="020B0603020202020204" pitchFamily="34" charset="0"/>
            </a:endParaRPr>
          </a:p>
        </p:txBody>
      </p:sp>
      <p:cxnSp>
        <p:nvCxnSpPr>
          <p:cNvPr id="14" name="Gewinkelte Verbindung 13">
            <a:extLst>
              <a:ext uri="{FF2B5EF4-FFF2-40B4-BE49-F238E27FC236}">
                <a16:creationId xmlns:a16="http://schemas.microsoft.com/office/drawing/2014/main" id="{2F62E5A2-7AEF-3F45-9646-396C568E8CA3}"/>
              </a:ext>
            </a:extLst>
          </p:cNvPr>
          <p:cNvCxnSpPr/>
          <p:nvPr/>
        </p:nvCxnSpPr>
        <p:spPr>
          <a:xfrm rot="16200000" flipH="1">
            <a:off x="4475371" y="3168237"/>
            <a:ext cx="1140083" cy="79942"/>
          </a:xfrm>
          <a:prstGeom prst="bentConnector3">
            <a:avLst>
              <a:gd name="adj1" fmla="val -1039"/>
            </a:avLst>
          </a:prstGeom>
          <a:ln w="9525">
            <a:solidFill>
              <a:schemeClr val="tx1"/>
            </a:solidFill>
            <a:tailEnd type="oval"/>
          </a:ln>
        </p:spPr>
        <p:style>
          <a:lnRef idx="1">
            <a:schemeClr val="accent1"/>
          </a:lnRef>
          <a:fillRef idx="0">
            <a:schemeClr val="accent1"/>
          </a:fillRef>
          <a:effectRef idx="0">
            <a:schemeClr val="accent1"/>
          </a:effectRef>
          <a:fontRef idx="minor">
            <a:schemeClr val="tx1"/>
          </a:fontRef>
        </p:style>
      </p:cxnSp>
      <p:sp>
        <p:nvSpPr>
          <p:cNvPr id="51" name="SECURITY TEXT">
            <a:extLst>
              <a:ext uri="{FF2B5EF4-FFF2-40B4-BE49-F238E27FC236}">
                <a16:creationId xmlns:a16="http://schemas.microsoft.com/office/drawing/2014/main" id="{C75EA4EE-5D2C-EB4F-9346-8C62283DD8C5}"/>
              </a:ext>
            </a:extLst>
          </p:cNvPr>
          <p:cNvSpPr txBox="1">
            <a:spLocks/>
          </p:cNvSpPr>
          <p:nvPr>
            <p:custDataLst>
              <p:tags r:id="rId4"/>
            </p:custDataLst>
          </p:nvPr>
        </p:nvSpPr>
        <p:spPr>
          <a:xfrm>
            <a:off x="7607800" y="164215"/>
            <a:ext cx="1993392" cy="182880"/>
          </a:xfrm>
          <a:prstGeom prst="rect">
            <a:avLst/>
          </a:prstGeom>
        </p:spPr>
        <p:txBody>
          <a:bodyPr vert="horz" wrap="square" lIns="73152" tIns="0" rIns="0" bIns="0" rtlCol="0" anchor="b" anchorCtr="0">
            <a:spAutoFit/>
          </a:bodyPr>
          <a:lstStyle>
            <a:lvl1pPr marL="0" indent="0" algn="l" defTabSz="1005505" rtl="0" eaLnBrk="1" latinLnBrk="0" hangingPunct="1">
              <a:spcBef>
                <a:spcPct val="20000"/>
              </a:spcBef>
              <a:buSzPct val="120000"/>
              <a:buFont typeface="Symbol" pitchFamily="18" charset="2"/>
              <a:buNone/>
              <a:defRPr sz="1200" b="0" kern="1200" baseline="0">
                <a:solidFill>
                  <a:schemeClr val="tx1"/>
                </a:solidFill>
                <a:latin typeface="+mn-lt"/>
                <a:ea typeface="+mn-ea"/>
                <a:cs typeface="+mn-cs"/>
              </a:defRPr>
            </a:lvl1pPr>
            <a:lvl2pPr marL="816973" indent="-314218"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2pPr>
            <a:lvl3pPr marL="1256881"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3pPr>
            <a:lvl4pPr marL="1759633"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4pPr>
            <a:lvl5pPr marL="2262384"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5pPr>
            <a:lvl6pPr marL="2765137"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7890"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0641"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3393"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a:r>
              <a:rPr lang="de-CH" dirty="0">
                <a:solidFill>
                  <a:prstClr val="black"/>
                </a:solidFill>
              </a:rPr>
              <a:t>For </a:t>
            </a:r>
            <a:r>
              <a:rPr lang="de-CH" dirty="0" err="1">
                <a:solidFill>
                  <a:prstClr val="black"/>
                </a:solidFill>
              </a:rPr>
              <a:t>marketing</a:t>
            </a:r>
            <a:r>
              <a:rPr lang="de-CH" dirty="0">
                <a:solidFill>
                  <a:prstClr val="black"/>
                </a:solidFill>
              </a:rPr>
              <a:t> </a:t>
            </a:r>
            <a:r>
              <a:rPr lang="de-CH" dirty="0" err="1">
                <a:solidFill>
                  <a:prstClr val="black"/>
                </a:solidFill>
              </a:rPr>
              <a:t>purposes</a:t>
            </a:r>
            <a:r>
              <a:rPr lang="de-CH" dirty="0">
                <a:solidFill>
                  <a:prstClr val="black"/>
                </a:solidFill>
              </a:rPr>
              <a:t> </a:t>
            </a:r>
            <a:r>
              <a:rPr lang="de-CH" dirty="0" err="1">
                <a:solidFill>
                  <a:prstClr val="black"/>
                </a:solidFill>
              </a:rPr>
              <a:t>only</a:t>
            </a:r>
            <a:endParaRPr lang="en-GB" dirty="0">
              <a:latin typeface="Frutiger 45 Light"/>
              <a:ea typeface="MS PGothic"/>
            </a:endParaRPr>
          </a:p>
        </p:txBody>
      </p:sp>
      <p:sp>
        <p:nvSpPr>
          <p:cNvPr id="52" name="Rectangle 51"/>
          <p:cNvSpPr/>
          <p:nvPr/>
        </p:nvSpPr>
        <p:spPr>
          <a:xfrm>
            <a:off x="7615518" y="6384695"/>
            <a:ext cx="2442882" cy="261610"/>
          </a:xfrm>
          <a:prstGeom prst="rect">
            <a:avLst/>
          </a:prstGeom>
        </p:spPr>
        <p:txBody>
          <a:bodyPr wrap="square">
            <a:spAutoFit/>
          </a:bodyPr>
          <a:lstStyle/>
          <a:p>
            <a:pPr marL="0" lvl="2" defTabSz="1005505" eaLnBrk="1" fontAlgn="auto">
              <a:spcBef>
                <a:spcPts val="0"/>
              </a:spcBef>
              <a:spcAft>
                <a:spcPts val="0"/>
              </a:spcAft>
              <a:buClr>
                <a:schemeClr val="tx2"/>
              </a:buClr>
            </a:pPr>
            <a:r>
              <a:rPr lang="en-US" sz="1100" b="1" dirty="0">
                <a:solidFill>
                  <a:prstClr val="black"/>
                </a:solidFill>
                <a:latin typeface="+mn-lt"/>
              </a:rPr>
              <a:t>For illustrative purposes only</a:t>
            </a:r>
            <a:endParaRPr lang="en-GB" sz="1100" b="1" dirty="0">
              <a:solidFill>
                <a:prstClr val="black"/>
              </a:solidFill>
              <a:latin typeface="+mn-lt"/>
            </a:endParaRPr>
          </a:p>
        </p:txBody>
      </p:sp>
    </p:spTree>
    <p:custDataLst>
      <p:tags r:id="rId1"/>
    </p:custDataLst>
    <p:extLst>
      <p:ext uri="{BB962C8B-B14F-4D97-AF65-F5344CB8AC3E}">
        <p14:creationId xmlns:p14="http://schemas.microsoft.com/office/powerpoint/2010/main" val="114496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07988" y="17134"/>
            <a:ext cx="9189720" cy="941832"/>
          </a:xfrm>
        </p:spPr>
        <p:txBody>
          <a:bodyPr/>
          <a:lstStyle/>
          <a:p>
            <a:r>
              <a:rPr lang="en-US" dirty="0"/>
              <a:t>JESG Methodology Overlay</a:t>
            </a:r>
          </a:p>
        </p:txBody>
      </p:sp>
      <p:sp>
        <p:nvSpPr>
          <p:cNvPr id="76" name="TextBox 75"/>
          <p:cNvSpPr txBox="1"/>
          <p:nvPr/>
        </p:nvSpPr>
        <p:spPr>
          <a:xfrm>
            <a:off x="420160" y="6353484"/>
            <a:ext cx="8238184" cy="369332"/>
          </a:xfrm>
          <a:prstGeom prst="rect">
            <a:avLst/>
          </a:prstGeom>
          <a:noFill/>
        </p:spPr>
        <p:txBody>
          <a:bodyPr wrap="square" lIns="0" tIns="0" rIns="0" bIns="0" rtlCol="0">
            <a:spAutoFit/>
          </a:bodyPr>
          <a:lstStyle/>
          <a:p>
            <a:pPr fontAlgn="ctr">
              <a:spcBef>
                <a:spcPts val="0"/>
              </a:spcBef>
            </a:pPr>
            <a:r>
              <a:rPr lang="en-US" sz="800" dirty="0">
                <a:latin typeface="+mn-lt"/>
              </a:rPr>
              <a:t>Source. J.P. Morgan, June 2019.</a:t>
            </a:r>
          </a:p>
          <a:p>
            <a:pPr fontAlgn="ctr">
              <a:spcBef>
                <a:spcPts val="0"/>
              </a:spcBef>
            </a:pPr>
            <a:r>
              <a:rPr lang="en-US" sz="800" dirty="0"/>
              <a:t>Note: 1). Government Bonds are excluded from the negative screening</a:t>
            </a:r>
          </a:p>
          <a:p>
            <a:pPr fontAlgn="ctr">
              <a:spcBef>
                <a:spcPts val="0"/>
              </a:spcBef>
            </a:pPr>
            <a:r>
              <a:rPr lang="en-US" sz="800" dirty="0"/>
              <a:t>Note: 2). The red market bands have a scalar of 0 at the yearly rebalancing's. </a:t>
            </a:r>
          </a:p>
        </p:txBody>
      </p:sp>
      <p:graphicFrame>
        <p:nvGraphicFramePr>
          <p:cNvPr id="79" name="Tabelle 78">
            <a:extLst>
              <a:ext uri="{FF2B5EF4-FFF2-40B4-BE49-F238E27FC236}">
                <a16:creationId xmlns:a16="http://schemas.microsoft.com/office/drawing/2014/main" id="{DC7B892D-7CDC-C243-B390-90BD640A7BEF}"/>
              </a:ext>
            </a:extLst>
          </p:cNvPr>
          <p:cNvGraphicFramePr>
            <a:graphicFrameLocks noGrp="1"/>
          </p:cNvGraphicFramePr>
          <p:nvPr>
            <p:extLst>
              <p:ext uri="{D42A27DB-BD31-4B8C-83A1-F6EECF244321}">
                <p14:modId xmlns:p14="http://schemas.microsoft.com/office/powerpoint/2010/main" val="1016166159"/>
              </p:ext>
            </p:extLst>
          </p:nvPr>
        </p:nvGraphicFramePr>
        <p:xfrm>
          <a:off x="2539453" y="2283233"/>
          <a:ext cx="5076000" cy="1913600"/>
        </p:xfrm>
        <a:graphic>
          <a:graphicData uri="http://schemas.openxmlformats.org/drawingml/2006/table">
            <a:tbl>
              <a:tblPr firstRow="1" bandRow="1">
                <a:tableStyleId>{2D5ABB26-0587-4C30-8999-92F81FD0307C}</a:tableStyleId>
              </a:tblPr>
              <a:tblGrid>
                <a:gridCol w="5076000">
                  <a:extLst>
                    <a:ext uri="{9D8B030D-6E8A-4147-A177-3AD203B41FA5}">
                      <a16:colId xmlns:a16="http://schemas.microsoft.com/office/drawing/2014/main" val="3246441448"/>
                    </a:ext>
                  </a:extLst>
                </a:gridCol>
              </a:tblGrid>
              <a:tr h="370824">
                <a:tc>
                  <a:txBody>
                    <a:bodyPr/>
                    <a:lstStyle/>
                    <a:p>
                      <a:pPr marL="0" marR="0" lvl="0" indent="0" algn="r" defTabSz="1005505" rtl="0" eaLnBrk="1" fontAlgn="auto" latinLnBrk="0" hangingPunct="1">
                        <a:lnSpc>
                          <a:spcPct val="100000"/>
                        </a:lnSpc>
                        <a:spcBef>
                          <a:spcPts val="0"/>
                        </a:spcBef>
                        <a:spcAft>
                          <a:spcPts val="400"/>
                        </a:spcAft>
                        <a:buClrTx/>
                        <a:buSzTx/>
                        <a:buFontTx/>
                        <a:buNone/>
                        <a:tabLst/>
                        <a:defRPr/>
                      </a:pPr>
                      <a:r>
                        <a:rPr lang="en-US" sz="1600" b="0" noProof="0" dirty="0">
                          <a:latin typeface="+mn-lt"/>
                          <a:cs typeface="Calibri"/>
                        </a:rPr>
                        <a:t>JESG Step 1: Establish Index Scores &amp; Issuer Bands</a:t>
                      </a:r>
                    </a:p>
                    <a:p>
                      <a:pPr marL="0" marR="0" lvl="0" indent="0" algn="r" defTabSz="1005505" rtl="0" eaLnBrk="1" fontAlgn="auto" latinLnBrk="0" hangingPunct="1">
                        <a:lnSpc>
                          <a:spcPct val="100000"/>
                        </a:lnSpc>
                        <a:spcBef>
                          <a:spcPts val="0"/>
                        </a:spcBef>
                        <a:spcAft>
                          <a:spcPts val="400"/>
                        </a:spcAft>
                        <a:buClrTx/>
                        <a:buSzTx/>
                        <a:buFontTx/>
                        <a:buNone/>
                        <a:tabLst/>
                        <a:defRPr/>
                      </a:pPr>
                      <a:endParaRPr lang="en-US" sz="1600" b="0" noProof="0" dirty="0">
                        <a:latin typeface="+mn-lt"/>
                        <a:cs typeface="Calibri"/>
                      </a:endParaRPr>
                    </a:p>
                    <a:p>
                      <a:pPr marL="0" marR="0" lvl="0" indent="0" algn="r" defTabSz="1005505" rtl="0" eaLnBrk="1" fontAlgn="auto" latinLnBrk="0" hangingPunct="1">
                        <a:lnSpc>
                          <a:spcPct val="100000"/>
                        </a:lnSpc>
                        <a:spcBef>
                          <a:spcPts val="0"/>
                        </a:spcBef>
                        <a:spcAft>
                          <a:spcPts val="400"/>
                        </a:spcAft>
                        <a:buClrTx/>
                        <a:buSzTx/>
                        <a:buFontTx/>
                        <a:buNone/>
                        <a:tabLst/>
                        <a:defRPr/>
                      </a:pPr>
                      <a:endParaRPr lang="en-US" sz="1600" b="0" noProof="0" dirty="0">
                        <a:latin typeface="+mn-lt"/>
                        <a:cs typeface="Calibri"/>
                      </a:endParaRPr>
                    </a:p>
                    <a:p>
                      <a:pPr marL="0" marR="0" lvl="0" indent="0" algn="r" defTabSz="1005505" rtl="0" eaLnBrk="1" fontAlgn="auto" latinLnBrk="0" hangingPunct="1">
                        <a:lnSpc>
                          <a:spcPct val="100000"/>
                        </a:lnSpc>
                        <a:spcBef>
                          <a:spcPts val="0"/>
                        </a:spcBef>
                        <a:spcAft>
                          <a:spcPts val="400"/>
                        </a:spcAft>
                        <a:buClrTx/>
                        <a:buSzTx/>
                        <a:buFontTx/>
                        <a:buNone/>
                        <a:tabLst/>
                        <a:defRPr/>
                      </a:pPr>
                      <a:endParaRPr lang="en-US" sz="1600" b="0" noProof="0" dirty="0">
                        <a:latin typeface="+mn-lt"/>
                        <a:cs typeface="Calibri"/>
                      </a:endParaRPr>
                    </a:p>
                    <a:p>
                      <a:pPr marL="0" marR="0" lvl="0" indent="0" algn="r" defTabSz="1005505" rtl="0" eaLnBrk="1" fontAlgn="auto" latinLnBrk="0" hangingPunct="1">
                        <a:lnSpc>
                          <a:spcPct val="100000"/>
                        </a:lnSpc>
                        <a:spcBef>
                          <a:spcPts val="0"/>
                        </a:spcBef>
                        <a:spcAft>
                          <a:spcPts val="400"/>
                        </a:spcAft>
                        <a:buClrTx/>
                        <a:buSzTx/>
                        <a:buFontTx/>
                        <a:buNone/>
                        <a:tabLst/>
                        <a:defRPr/>
                      </a:pPr>
                      <a:endParaRPr lang="en-US" sz="1600" b="0" noProof="0" dirty="0">
                        <a:latin typeface="+mn-lt"/>
                        <a:cs typeface="Calibri"/>
                      </a:endParaRPr>
                    </a:p>
                    <a:p>
                      <a:pPr marL="0" marR="0" lvl="0" indent="0" algn="r" defTabSz="1005505" rtl="0" eaLnBrk="1" fontAlgn="auto" latinLnBrk="0" hangingPunct="1">
                        <a:lnSpc>
                          <a:spcPct val="100000"/>
                        </a:lnSpc>
                        <a:spcBef>
                          <a:spcPts val="0"/>
                        </a:spcBef>
                        <a:spcAft>
                          <a:spcPts val="400"/>
                        </a:spcAft>
                        <a:buClrTx/>
                        <a:buSzTx/>
                        <a:buFontTx/>
                        <a:buNone/>
                        <a:tabLst/>
                        <a:defRPr/>
                      </a:pPr>
                      <a:r>
                        <a:rPr lang="en-US" sz="1000" i="0" noProof="0" dirty="0">
                          <a:latin typeface="+mn-lt"/>
                          <a:cs typeface="Calibri"/>
                        </a:rPr>
                        <a:t>Issuers in each band</a:t>
                      </a:r>
                      <a:r>
                        <a:rPr lang="en-US" sz="1000" i="0" spc="-79" noProof="0" dirty="0">
                          <a:latin typeface="+mn-lt"/>
                          <a:cs typeface="Calibri"/>
                        </a:rPr>
                        <a:t> </a:t>
                      </a:r>
                      <a:r>
                        <a:rPr lang="en-US" sz="1000" i="0" noProof="0" dirty="0">
                          <a:latin typeface="+mn-lt"/>
                          <a:cs typeface="Calibri"/>
                        </a:rPr>
                        <a:t>will</a:t>
                      </a:r>
                      <a:r>
                        <a:rPr lang="en-US" sz="1000" i="0" spc="-20" noProof="0" dirty="0">
                          <a:latin typeface="+mn-lt"/>
                          <a:cs typeface="Calibri"/>
                        </a:rPr>
                        <a:t> </a:t>
                      </a:r>
                      <a:r>
                        <a:rPr lang="en-US" sz="1000" i="0" noProof="0" dirty="0">
                          <a:latin typeface="+mn-lt"/>
                          <a:cs typeface="Calibri"/>
                        </a:rPr>
                        <a:t>inherit baseline market value from</a:t>
                      </a:r>
                      <a:r>
                        <a:rPr lang="en-US" sz="1000" i="0" spc="-99" noProof="0" dirty="0">
                          <a:latin typeface="+mn-lt"/>
                          <a:cs typeface="Calibri"/>
                        </a:rPr>
                        <a:t> </a:t>
                      </a:r>
                      <a:r>
                        <a:rPr lang="en-US" sz="1000" i="0" noProof="0" dirty="0">
                          <a:latin typeface="+mn-lt"/>
                          <a:cs typeface="Calibri"/>
                        </a:rPr>
                        <a:t>the EM index as per the</a:t>
                      </a:r>
                      <a:r>
                        <a:rPr lang="en-US" sz="1000" i="0" spc="-99" noProof="0" dirty="0">
                          <a:latin typeface="+mn-lt"/>
                          <a:cs typeface="Calibri"/>
                        </a:rPr>
                        <a:t> </a:t>
                      </a:r>
                      <a:r>
                        <a:rPr lang="en-US" sz="1000" i="0" noProof="0" dirty="0">
                          <a:latin typeface="+mn-lt"/>
                          <a:cs typeface="Calibri"/>
                        </a:rPr>
                        <a:t>scalar</a:t>
                      </a:r>
                      <a:endParaRPr lang="en-US" sz="1000" b="0" noProof="0" dirty="0">
                        <a:latin typeface="+mn-lt"/>
                        <a:cs typeface="Calibri"/>
                      </a:endParaRPr>
                    </a:p>
                  </a:txBody>
                  <a:tcPr marT="108000" marB="18000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224038265"/>
                  </a:ext>
                </a:extLst>
              </a:tr>
            </a:tbl>
          </a:graphicData>
        </a:graphic>
      </p:graphicFrame>
      <p:grpSp>
        <p:nvGrpSpPr>
          <p:cNvPr id="96" name="Gruppieren 15">
            <a:extLst>
              <a:ext uri="{FF2B5EF4-FFF2-40B4-BE49-F238E27FC236}">
                <a16:creationId xmlns:a16="http://schemas.microsoft.com/office/drawing/2014/main" id="{C1FC8D97-3C5E-7B47-84D7-A5DD00D78952}"/>
              </a:ext>
            </a:extLst>
          </p:cNvPr>
          <p:cNvGrpSpPr/>
          <p:nvPr/>
        </p:nvGrpSpPr>
        <p:grpSpPr>
          <a:xfrm>
            <a:off x="2125625" y="2811329"/>
            <a:ext cx="303194" cy="683517"/>
            <a:chOff x="5397023" y="1533040"/>
            <a:chExt cx="705486" cy="5354987"/>
          </a:xfrm>
        </p:grpSpPr>
        <p:sp>
          <p:nvSpPr>
            <p:cNvPr id="97" name="Dreieck 13">
              <a:extLst>
                <a:ext uri="{FF2B5EF4-FFF2-40B4-BE49-F238E27FC236}">
                  <a16:creationId xmlns:a16="http://schemas.microsoft.com/office/drawing/2014/main" id="{F39EC893-C9DE-D348-BC5D-DD2B8DF4E965}"/>
                </a:ext>
              </a:extLst>
            </p:cNvPr>
            <p:cNvSpPr/>
            <p:nvPr/>
          </p:nvSpPr>
          <p:spPr>
            <a:xfrm rot="5400000">
              <a:off x="3746077" y="3826153"/>
              <a:ext cx="4200362" cy="512502"/>
            </a:xfrm>
            <a:prstGeom prst="triangle">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a:solidFill>
                  <a:schemeClr val="tx1"/>
                </a:solidFill>
              </a:endParaRPr>
            </a:p>
          </p:txBody>
        </p:sp>
        <p:sp>
          <p:nvSpPr>
            <p:cNvPr id="98" name="Rechteck 14">
              <a:extLst>
                <a:ext uri="{FF2B5EF4-FFF2-40B4-BE49-F238E27FC236}">
                  <a16:creationId xmlns:a16="http://schemas.microsoft.com/office/drawing/2014/main" id="{5660295D-4971-7343-A06F-EF632D7E6FD7}"/>
                </a:ext>
              </a:extLst>
            </p:cNvPr>
            <p:cNvSpPr/>
            <p:nvPr/>
          </p:nvSpPr>
          <p:spPr>
            <a:xfrm>
              <a:off x="5397023" y="1533040"/>
              <a:ext cx="247507" cy="5354987"/>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a:solidFill>
                  <a:schemeClr val="tx1"/>
                </a:solidFill>
              </a:endParaRPr>
            </a:p>
          </p:txBody>
        </p:sp>
      </p:grpSp>
      <p:graphicFrame>
        <p:nvGraphicFramePr>
          <p:cNvPr id="103" name="Tabelle 102">
            <a:extLst>
              <a:ext uri="{FF2B5EF4-FFF2-40B4-BE49-F238E27FC236}">
                <a16:creationId xmlns:a16="http://schemas.microsoft.com/office/drawing/2014/main" id="{38D747B7-A643-B54C-9C58-289FDA54FECB}"/>
              </a:ext>
            </a:extLst>
          </p:cNvPr>
          <p:cNvGraphicFramePr>
            <a:graphicFrameLocks noGrp="1"/>
          </p:cNvGraphicFramePr>
          <p:nvPr>
            <p:extLst>
              <p:ext uri="{D42A27DB-BD31-4B8C-83A1-F6EECF244321}">
                <p14:modId xmlns:p14="http://schemas.microsoft.com/office/powerpoint/2010/main" val="3552579436"/>
              </p:ext>
            </p:extLst>
          </p:nvPr>
        </p:nvGraphicFramePr>
        <p:xfrm>
          <a:off x="445753" y="2578168"/>
          <a:ext cx="1620000" cy="1149840"/>
        </p:xfrm>
        <a:graphic>
          <a:graphicData uri="http://schemas.openxmlformats.org/drawingml/2006/table">
            <a:tbl>
              <a:tblPr firstRow="1" bandRow="1">
                <a:tableStyleId>{2D5ABB26-0587-4C30-8999-92F81FD0307C}</a:tableStyleId>
              </a:tblPr>
              <a:tblGrid>
                <a:gridCol w="1620000">
                  <a:extLst>
                    <a:ext uri="{9D8B030D-6E8A-4147-A177-3AD203B41FA5}">
                      <a16:colId xmlns:a16="http://schemas.microsoft.com/office/drawing/2014/main" val="3246441448"/>
                    </a:ext>
                  </a:extLst>
                </a:gridCol>
              </a:tblGrid>
              <a:tr h="289603">
                <a:tc>
                  <a:txBody>
                    <a:bodyPr/>
                    <a:lstStyle/>
                    <a:p>
                      <a:pPr marL="0" marR="0" indent="0" algn="l" defTabSz="1005505" rtl="0" eaLnBrk="1" fontAlgn="auto" latinLnBrk="0" hangingPunct="1">
                        <a:lnSpc>
                          <a:spcPct val="100000"/>
                        </a:lnSpc>
                        <a:spcBef>
                          <a:spcPts val="0"/>
                        </a:spcBef>
                        <a:spcAft>
                          <a:spcPts val="0"/>
                        </a:spcAft>
                        <a:buClrTx/>
                        <a:buSzTx/>
                        <a:buFontTx/>
                        <a:buNone/>
                        <a:tabLst/>
                        <a:defRPr/>
                      </a:pPr>
                      <a:r>
                        <a:rPr lang="en-US" sz="1100" b="1" noProof="0" dirty="0" err="1">
                          <a:latin typeface="+mn-lt"/>
                          <a:cs typeface="Calibri"/>
                        </a:rPr>
                        <a:t>Sustainalytics</a:t>
                      </a:r>
                      <a:r>
                        <a:rPr lang="en-US" sz="1100" b="1" noProof="0" dirty="0">
                          <a:latin typeface="+mn-lt"/>
                          <a:cs typeface="Calibri"/>
                        </a:rPr>
                        <a:t> </a:t>
                      </a:r>
                      <a:r>
                        <a:rPr lang="en-US" sz="1100" b="0" noProof="0" dirty="0">
                          <a:latin typeface="+mn-lt"/>
                          <a:cs typeface="Calibri"/>
                        </a:rPr>
                        <a:t>– Leading ESG research provider</a:t>
                      </a:r>
                      <a:endParaRPr lang="en-US" sz="1100" noProof="0" dirty="0">
                        <a:latin typeface="+mn-lt"/>
                        <a:cs typeface="Calibri"/>
                      </a:endParaRPr>
                    </a:p>
                  </a:txBody>
                  <a:tcPr marL="0" marR="0" marT="36000" marB="3600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24038265"/>
                  </a:ext>
                </a:extLst>
              </a:tr>
              <a:tr h="289603">
                <a:tc>
                  <a:txBody>
                    <a:bodyPr/>
                    <a:lstStyle/>
                    <a:p>
                      <a:pPr algn="l">
                        <a:lnSpc>
                          <a:spcPct val="100000"/>
                        </a:lnSpc>
                      </a:pPr>
                      <a:r>
                        <a:rPr lang="en-US" sz="1100" b="1" noProof="0" dirty="0" err="1">
                          <a:latin typeface="+mn-lt"/>
                          <a:cs typeface="Calibri"/>
                        </a:rPr>
                        <a:t>RepRisk</a:t>
                      </a:r>
                      <a:r>
                        <a:rPr lang="en-US" sz="1100" b="1" noProof="0" dirty="0">
                          <a:latin typeface="+mn-lt"/>
                          <a:cs typeface="Calibri"/>
                        </a:rPr>
                        <a:t> </a:t>
                      </a:r>
                      <a:r>
                        <a:rPr lang="en-US" sz="1100" b="0" noProof="0" dirty="0">
                          <a:latin typeface="+mn-lt"/>
                          <a:cs typeface="Calibri"/>
                        </a:rPr>
                        <a:t>– A ESG provider specialized </a:t>
                      </a:r>
                      <a:r>
                        <a:rPr lang="en-US" sz="1100" noProof="0" dirty="0">
                          <a:latin typeface="+mn-lt"/>
                          <a:cs typeface="Calibri"/>
                        </a:rPr>
                        <a:t>in  quantifying reputational </a:t>
                      </a:r>
                      <a:br>
                        <a:rPr lang="en-US" sz="1100" noProof="0" dirty="0">
                          <a:latin typeface="+mn-lt"/>
                          <a:cs typeface="Calibri"/>
                        </a:rPr>
                      </a:br>
                      <a:r>
                        <a:rPr lang="en-US" sz="1100" noProof="0" dirty="0">
                          <a:latin typeface="+mn-lt"/>
                          <a:cs typeface="Calibri"/>
                        </a:rPr>
                        <a:t>risk</a:t>
                      </a:r>
                      <a:r>
                        <a:rPr lang="en-US" sz="1100" spc="-99" noProof="0" dirty="0">
                          <a:latin typeface="+mn-lt"/>
                          <a:cs typeface="Calibri"/>
                        </a:rPr>
                        <a:t> </a:t>
                      </a:r>
                      <a:r>
                        <a:rPr lang="en-US" sz="1100" noProof="0" dirty="0">
                          <a:latin typeface="+mn-lt"/>
                          <a:cs typeface="Calibri"/>
                        </a:rPr>
                        <a:t>exposure</a:t>
                      </a:r>
                    </a:p>
                  </a:txBody>
                  <a:tcPr marL="0" marR="0" marT="36000" marB="3600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2659283"/>
                  </a:ext>
                </a:extLst>
              </a:tr>
            </a:tbl>
          </a:graphicData>
        </a:graphic>
      </p:graphicFrame>
      <p:graphicFrame>
        <p:nvGraphicFramePr>
          <p:cNvPr id="104" name="Tabelle 103">
            <a:extLst>
              <a:ext uri="{FF2B5EF4-FFF2-40B4-BE49-F238E27FC236}">
                <a16:creationId xmlns:a16="http://schemas.microsoft.com/office/drawing/2014/main" id="{8CF82689-9839-1746-AB91-DFB7506C63C2}"/>
              </a:ext>
            </a:extLst>
          </p:cNvPr>
          <p:cNvGraphicFramePr>
            <a:graphicFrameLocks noGrp="1"/>
          </p:cNvGraphicFramePr>
          <p:nvPr>
            <p:extLst>
              <p:ext uri="{D42A27DB-BD31-4B8C-83A1-F6EECF244321}">
                <p14:modId xmlns:p14="http://schemas.microsoft.com/office/powerpoint/2010/main" val="3921384167"/>
              </p:ext>
            </p:extLst>
          </p:nvPr>
        </p:nvGraphicFramePr>
        <p:xfrm>
          <a:off x="2543202" y="1645425"/>
          <a:ext cx="5083070" cy="407280"/>
        </p:xfrm>
        <a:graphic>
          <a:graphicData uri="http://schemas.openxmlformats.org/drawingml/2006/table">
            <a:tbl>
              <a:tblPr firstRow="1" bandRow="1">
                <a:tableStyleId>{2D5ABB26-0587-4C30-8999-92F81FD0307C}</a:tableStyleId>
              </a:tblPr>
              <a:tblGrid>
                <a:gridCol w="5083070">
                  <a:extLst>
                    <a:ext uri="{9D8B030D-6E8A-4147-A177-3AD203B41FA5}">
                      <a16:colId xmlns:a16="http://schemas.microsoft.com/office/drawing/2014/main" val="3246441448"/>
                    </a:ext>
                  </a:extLst>
                </a:gridCol>
              </a:tblGrid>
              <a:tr h="289603">
                <a:tc>
                  <a:txBody>
                    <a:bodyPr/>
                    <a:lstStyle/>
                    <a:p>
                      <a:pPr algn="ctr">
                        <a:lnSpc>
                          <a:spcPct val="100000"/>
                        </a:lnSpc>
                      </a:pPr>
                      <a:r>
                        <a:rPr lang="en-US" sz="1100" b="1" noProof="0" dirty="0">
                          <a:latin typeface="+mn-lt"/>
                          <a:cs typeface="Calibri"/>
                        </a:rPr>
                        <a:t>J.P. Morgan GBI Aggregate Index:</a:t>
                      </a:r>
                      <a:br>
                        <a:rPr lang="en-US" sz="1100" b="1" noProof="0" dirty="0">
                          <a:latin typeface="+mn-lt"/>
                          <a:cs typeface="Calibri"/>
                        </a:rPr>
                      </a:br>
                      <a:r>
                        <a:rPr lang="en-US" sz="1100" b="0" noProof="0" dirty="0">
                          <a:latin typeface="+mn-lt"/>
                          <a:cs typeface="Calibri"/>
                        </a:rPr>
                        <a:t>33 countries across DM</a:t>
                      </a:r>
                      <a:r>
                        <a:rPr lang="en-US" sz="1100" b="0" baseline="0" noProof="0" dirty="0">
                          <a:latin typeface="+mn-lt"/>
                          <a:cs typeface="Calibri"/>
                        </a:rPr>
                        <a:t> </a:t>
                      </a:r>
                      <a:r>
                        <a:rPr lang="en-US" sz="1100" b="0" noProof="0" dirty="0">
                          <a:latin typeface="+mn-lt"/>
                          <a:cs typeface="Calibri"/>
                        </a:rPr>
                        <a:t>and EM</a:t>
                      </a:r>
                    </a:p>
                  </a:txBody>
                  <a:tcPr marL="0" marR="0" marT="36000" marB="3600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2659283"/>
                  </a:ext>
                </a:extLst>
              </a:tr>
            </a:tbl>
          </a:graphicData>
        </a:graphic>
      </p:graphicFrame>
      <p:grpSp>
        <p:nvGrpSpPr>
          <p:cNvPr id="5" name="Gruppieren 4">
            <a:extLst>
              <a:ext uri="{FF2B5EF4-FFF2-40B4-BE49-F238E27FC236}">
                <a16:creationId xmlns:a16="http://schemas.microsoft.com/office/drawing/2014/main" id="{F0F4C796-44D0-7C4D-9DBA-1D4DFD870465}"/>
              </a:ext>
            </a:extLst>
          </p:cNvPr>
          <p:cNvGrpSpPr/>
          <p:nvPr/>
        </p:nvGrpSpPr>
        <p:grpSpPr>
          <a:xfrm>
            <a:off x="3380151" y="2071662"/>
            <a:ext cx="3148596" cy="274160"/>
            <a:chOff x="2877803" y="2627308"/>
            <a:chExt cx="4085701" cy="274160"/>
          </a:xfrm>
        </p:grpSpPr>
        <p:sp>
          <p:nvSpPr>
            <p:cNvPr id="4" name="Rechteck 3">
              <a:extLst>
                <a:ext uri="{FF2B5EF4-FFF2-40B4-BE49-F238E27FC236}">
                  <a16:creationId xmlns:a16="http://schemas.microsoft.com/office/drawing/2014/main" id="{533F7CAF-160E-AF4D-B590-1D093D18AEFE}"/>
                </a:ext>
              </a:extLst>
            </p:cNvPr>
            <p:cNvSpPr/>
            <p:nvPr/>
          </p:nvSpPr>
          <p:spPr>
            <a:xfrm>
              <a:off x="3444876" y="2723492"/>
              <a:ext cx="3159124" cy="108608"/>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a:solidFill>
                  <a:schemeClr val="tx1"/>
                </a:solidFill>
              </a:endParaRPr>
            </a:p>
          </p:txBody>
        </p:sp>
        <p:grpSp>
          <p:nvGrpSpPr>
            <p:cNvPr id="129" name="Gruppieren 15">
              <a:extLst>
                <a:ext uri="{FF2B5EF4-FFF2-40B4-BE49-F238E27FC236}">
                  <a16:creationId xmlns:a16="http://schemas.microsoft.com/office/drawing/2014/main" id="{2C4D259C-5D49-8B4C-A66E-060D4EC25347}"/>
                </a:ext>
              </a:extLst>
            </p:cNvPr>
            <p:cNvGrpSpPr/>
            <p:nvPr/>
          </p:nvGrpSpPr>
          <p:grpSpPr>
            <a:xfrm rot="5400000">
              <a:off x="4783574" y="721537"/>
              <a:ext cx="274160" cy="4085701"/>
              <a:chOff x="5397023" y="1533040"/>
              <a:chExt cx="705486" cy="5354987"/>
            </a:xfrm>
          </p:grpSpPr>
          <p:sp>
            <p:nvSpPr>
              <p:cNvPr id="130" name="Dreieck 13">
                <a:extLst>
                  <a:ext uri="{FF2B5EF4-FFF2-40B4-BE49-F238E27FC236}">
                    <a16:creationId xmlns:a16="http://schemas.microsoft.com/office/drawing/2014/main" id="{B8895181-442B-D645-B1E4-C58B6CD36930}"/>
                  </a:ext>
                </a:extLst>
              </p:cNvPr>
              <p:cNvSpPr/>
              <p:nvPr/>
            </p:nvSpPr>
            <p:spPr>
              <a:xfrm rot="5400000">
                <a:off x="3746077" y="3826153"/>
                <a:ext cx="4200362" cy="512502"/>
              </a:xfrm>
              <a:prstGeom prst="triangle">
                <a:avLst/>
              </a:prstGeom>
              <a:noFill/>
              <a:ln w="15875">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dirty="0">
                  <a:solidFill>
                    <a:schemeClr val="tx1"/>
                  </a:solidFill>
                </a:endParaRPr>
              </a:p>
            </p:txBody>
          </p:sp>
          <p:sp>
            <p:nvSpPr>
              <p:cNvPr id="131" name="Rechteck 14">
                <a:extLst>
                  <a:ext uri="{FF2B5EF4-FFF2-40B4-BE49-F238E27FC236}">
                    <a16:creationId xmlns:a16="http://schemas.microsoft.com/office/drawing/2014/main" id="{D39F6905-BC8E-6743-8949-5D2711E64674}"/>
                  </a:ext>
                </a:extLst>
              </p:cNvPr>
              <p:cNvSpPr/>
              <p:nvPr/>
            </p:nvSpPr>
            <p:spPr>
              <a:xfrm>
                <a:off x="5397023" y="1533040"/>
                <a:ext cx="247507" cy="5354987"/>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a:solidFill>
                    <a:schemeClr val="tx1"/>
                  </a:solidFill>
                </a:endParaRPr>
              </a:p>
            </p:txBody>
          </p:sp>
        </p:grpSp>
      </p:grpSp>
      <p:grpSp>
        <p:nvGrpSpPr>
          <p:cNvPr id="137" name="Gruppieren 136">
            <a:extLst>
              <a:ext uri="{FF2B5EF4-FFF2-40B4-BE49-F238E27FC236}">
                <a16:creationId xmlns:a16="http://schemas.microsoft.com/office/drawing/2014/main" id="{0DD22140-2662-194B-8EA9-D430FE5296DF}"/>
              </a:ext>
            </a:extLst>
          </p:cNvPr>
          <p:cNvGrpSpPr/>
          <p:nvPr/>
        </p:nvGrpSpPr>
        <p:grpSpPr>
          <a:xfrm>
            <a:off x="3451946" y="3992402"/>
            <a:ext cx="3148597" cy="274160"/>
            <a:chOff x="2877803" y="2627308"/>
            <a:chExt cx="4085701" cy="274160"/>
          </a:xfrm>
        </p:grpSpPr>
        <p:sp>
          <p:nvSpPr>
            <p:cNvPr id="138" name="Rechteck 137">
              <a:extLst>
                <a:ext uri="{FF2B5EF4-FFF2-40B4-BE49-F238E27FC236}">
                  <a16:creationId xmlns:a16="http://schemas.microsoft.com/office/drawing/2014/main" id="{0E42BC97-D682-7C4A-9FF2-B7B85DA91CB4}"/>
                </a:ext>
              </a:extLst>
            </p:cNvPr>
            <p:cNvSpPr/>
            <p:nvPr/>
          </p:nvSpPr>
          <p:spPr>
            <a:xfrm>
              <a:off x="3444876" y="2723492"/>
              <a:ext cx="3159124" cy="108608"/>
            </a:xfrm>
            <a:prstGeom prst="rect">
              <a:avLst/>
            </a:prstGeom>
            <a:solidFill>
              <a:schemeClr val="accent2">
                <a:lumMod val="20000"/>
                <a:lumOff val="8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a:solidFill>
                  <a:schemeClr val="tx1"/>
                </a:solidFill>
              </a:endParaRPr>
            </a:p>
          </p:txBody>
        </p:sp>
        <p:grpSp>
          <p:nvGrpSpPr>
            <p:cNvPr id="139" name="Gruppieren 15">
              <a:extLst>
                <a:ext uri="{FF2B5EF4-FFF2-40B4-BE49-F238E27FC236}">
                  <a16:creationId xmlns:a16="http://schemas.microsoft.com/office/drawing/2014/main" id="{485ECF3F-64B6-C84E-8564-C8F04E2EC029}"/>
                </a:ext>
              </a:extLst>
            </p:cNvPr>
            <p:cNvGrpSpPr/>
            <p:nvPr/>
          </p:nvGrpSpPr>
          <p:grpSpPr>
            <a:xfrm rot="5400000">
              <a:off x="4783574" y="721537"/>
              <a:ext cx="274160" cy="4085701"/>
              <a:chOff x="5397023" y="1533040"/>
              <a:chExt cx="705486" cy="5354987"/>
            </a:xfrm>
          </p:grpSpPr>
          <p:sp>
            <p:nvSpPr>
              <p:cNvPr id="140" name="Dreieck 13">
                <a:extLst>
                  <a:ext uri="{FF2B5EF4-FFF2-40B4-BE49-F238E27FC236}">
                    <a16:creationId xmlns:a16="http://schemas.microsoft.com/office/drawing/2014/main" id="{EBE105CE-D254-624C-8450-325971007506}"/>
                  </a:ext>
                </a:extLst>
              </p:cNvPr>
              <p:cNvSpPr/>
              <p:nvPr/>
            </p:nvSpPr>
            <p:spPr>
              <a:xfrm rot="5400000">
                <a:off x="3746077" y="3826153"/>
                <a:ext cx="4200362" cy="512502"/>
              </a:xfrm>
              <a:prstGeom prst="triangle">
                <a:avLst/>
              </a:prstGeom>
              <a:noFill/>
              <a:ln w="15875">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a:solidFill>
                    <a:schemeClr val="tx1"/>
                  </a:solidFill>
                </a:endParaRPr>
              </a:p>
            </p:txBody>
          </p:sp>
          <p:sp>
            <p:nvSpPr>
              <p:cNvPr id="141" name="Rechteck 14">
                <a:extLst>
                  <a:ext uri="{FF2B5EF4-FFF2-40B4-BE49-F238E27FC236}">
                    <a16:creationId xmlns:a16="http://schemas.microsoft.com/office/drawing/2014/main" id="{211DC38F-6EA4-F44A-B25D-33EFB9A89395}"/>
                  </a:ext>
                </a:extLst>
              </p:cNvPr>
              <p:cNvSpPr/>
              <p:nvPr/>
            </p:nvSpPr>
            <p:spPr>
              <a:xfrm>
                <a:off x="5397023" y="1533040"/>
                <a:ext cx="247507" cy="5354987"/>
              </a:xfrm>
              <a:prstGeom prst="rect">
                <a:avLst/>
              </a:prstGeom>
              <a:solidFill>
                <a:schemeClr val="accent2">
                  <a:lumMod val="20000"/>
                  <a:lumOff val="8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a:solidFill>
                    <a:schemeClr val="tx1"/>
                  </a:solidFill>
                </a:endParaRPr>
              </a:p>
            </p:txBody>
          </p:sp>
        </p:grpSp>
      </p:grpSp>
      <p:grpSp>
        <p:nvGrpSpPr>
          <p:cNvPr id="143" name="Gruppieren 15">
            <a:extLst>
              <a:ext uri="{FF2B5EF4-FFF2-40B4-BE49-F238E27FC236}">
                <a16:creationId xmlns:a16="http://schemas.microsoft.com/office/drawing/2014/main" id="{297AE365-E975-5D4B-B778-D7399DAA1582}"/>
              </a:ext>
            </a:extLst>
          </p:cNvPr>
          <p:cNvGrpSpPr/>
          <p:nvPr/>
        </p:nvGrpSpPr>
        <p:grpSpPr>
          <a:xfrm>
            <a:off x="3843200" y="2811329"/>
            <a:ext cx="153647" cy="683517"/>
            <a:chOff x="5397023" y="1533040"/>
            <a:chExt cx="705486" cy="5354987"/>
          </a:xfrm>
        </p:grpSpPr>
        <p:sp>
          <p:nvSpPr>
            <p:cNvPr id="144" name="Dreieck 13">
              <a:extLst>
                <a:ext uri="{FF2B5EF4-FFF2-40B4-BE49-F238E27FC236}">
                  <a16:creationId xmlns:a16="http://schemas.microsoft.com/office/drawing/2014/main" id="{2CA8A2F7-35E7-394F-8F67-DE94F4171A22}"/>
                </a:ext>
              </a:extLst>
            </p:cNvPr>
            <p:cNvSpPr/>
            <p:nvPr/>
          </p:nvSpPr>
          <p:spPr>
            <a:xfrm rot="5400000">
              <a:off x="3746077" y="3826153"/>
              <a:ext cx="4200362" cy="512502"/>
            </a:xfrm>
            <a:prstGeom prst="triangle">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a:solidFill>
                  <a:schemeClr val="tx1"/>
                </a:solidFill>
              </a:endParaRPr>
            </a:p>
          </p:txBody>
        </p:sp>
        <p:sp>
          <p:nvSpPr>
            <p:cNvPr id="145" name="Rechteck 14">
              <a:extLst>
                <a:ext uri="{FF2B5EF4-FFF2-40B4-BE49-F238E27FC236}">
                  <a16:creationId xmlns:a16="http://schemas.microsoft.com/office/drawing/2014/main" id="{A9299DC7-1AC8-3D4A-9C0D-0DE42F34585A}"/>
                </a:ext>
              </a:extLst>
            </p:cNvPr>
            <p:cNvSpPr/>
            <p:nvPr/>
          </p:nvSpPr>
          <p:spPr>
            <a:xfrm>
              <a:off x="5397023" y="1533040"/>
              <a:ext cx="247507" cy="5354987"/>
            </a:xfrm>
            <a:prstGeom prst="rect">
              <a:avLst/>
            </a:prstGeom>
            <a:solidFill>
              <a:schemeClr val="accent2">
                <a:lumMod val="20000"/>
                <a:lumOff val="8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a:solidFill>
                  <a:schemeClr val="tx1"/>
                </a:solidFill>
              </a:endParaRPr>
            </a:p>
          </p:txBody>
        </p:sp>
      </p:grpSp>
      <p:grpSp>
        <p:nvGrpSpPr>
          <p:cNvPr id="146" name="Gruppieren 15">
            <a:extLst>
              <a:ext uri="{FF2B5EF4-FFF2-40B4-BE49-F238E27FC236}">
                <a16:creationId xmlns:a16="http://schemas.microsoft.com/office/drawing/2014/main" id="{2AE8204C-5F91-994A-BAD7-30D4F4951143}"/>
              </a:ext>
            </a:extLst>
          </p:cNvPr>
          <p:cNvGrpSpPr/>
          <p:nvPr/>
        </p:nvGrpSpPr>
        <p:grpSpPr>
          <a:xfrm>
            <a:off x="4954450" y="2811329"/>
            <a:ext cx="153647" cy="683517"/>
            <a:chOff x="5397023" y="1533040"/>
            <a:chExt cx="705486" cy="5354987"/>
          </a:xfrm>
        </p:grpSpPr>
        <p:sp>
          <p:nvSpPr>
            <p:cNvPr id="147" name="Dreieck 13">
              <a:extLst>
                <a:ext uri="{FF2B5EF4-FFF2-40B4-BE49-F238E27FC236}">
                  <a16:creationId xmlns:a16="http://schemas.microsoft.com/office/drawing/2014/main" id="{D453963C-D89A-7347-9222-DE5E3F1409CB}"/>
                </a:ext>
              </a:extLst>
            </p:cNvPr>
            <p:cNvSpPr/>
            <p:nvPr/>
          </p:nvSpPr>
          <p:spPr>
            <a:xfrm rot="5400000">
              <a:off x="3746077" y="3826153"/>
              <a:ext cx="4200362" cy="512502"/>
            </a:xfrm>
            <a:prstGeom prst="triangle">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a:solidFill>
                  <a:schemeClr val="tx1"/>
                </a:solidFill>
              </a:endParaRPr>
            </a:p>
          </p:txBody>
        </p:sp>
        <p:sp>
          <p:nvSpPr>
            <p:cNvPr id="148" name="Rechteck 14">
              <a:extLst>
                <a:ext uri="{FF2B5EF4-FFF2-40B4-BE49-F238E27FC236}">
                  <a16:creationId xmlns:a16="http://schemas.microsoft.com/office/drawing/2014/main" id="{AA6FD81F-5DE1-7540-AFE3-960757DE642C}"/>
                </a:ext>
              </a:extLst>
            </p:cNvPr>
            <p:cNvSpPr/>
            <p:nvPr/>
          </p:nvSpPr>
          <p:spPr>
            <a:xfrm>
              <a:off x="5397023" y="1533040"/>
              <a:ext cx="247507" cy="5354987"/>
            </a:xfrm>
            <a:prstGeom prst="rect">
              <a:avLst/>
            </a:prstGeom>
            <a:solidFill>
              <a:schemeClr val="accent2">
                <a:lumMod val="20000"/>
                <a:lumOff val="8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a:solidFill>
                  <a:schemeClr val="tx1"/>
                </a:solidFill>
              </a:endParaRPr>
            </a:p>
          </p:txBody>
        </p:sp>
      </p:grpSp>
      <p:grpSp>
        <p:nvGrpSpPr>
          <p:cNvPr id="150" name="Gruppieren 15">
            <a:extLst>
              <a:ext uri="{FF2B5EF4-FFF2-40B4-BE49-F238E27FC236}">
                <a16:creationId xmlns:a16="http://schemas.microsoft.com/office/drawing/2014/main" id="{B6753572-FA57-5446-8A92-688249A141D9}"/>
              </a:ext>
            </a:extLst>
          </p:cNvPr>
          <p:cNvGrpSpPr/>
          <p:nvPr/>
        </p:nvGrpSpPr>
        <p:grpSpPr>
          <a:xfrm>
            <a:off x="5967275" y="2811329"/>
            <a:ext cx="153647" cy="683517"/>
            <a:chOff x="5397023" y="1533040"/>
            <a:chExt cx="705486" cy="5354987"/>
          </a:xfrm>
        </p:grpSpPr>
        <p:sp>
          <p:nvSpPr>
            <p:cNvPr id="151" name="Dreieck 13">
              <a:extLst>
                <a:ext uri="{FF2B5EF4-FFF2-40B4-BE49-F238E27FC236}">
                  <a16:creationId xmlns:a16="http://schemas.microsoft.com/office/drawing/2014/main" id="{52B5DE5C-4875-3842-8101-2F90CA7D1F05}"/>
                </a:ext>
              </a:extLst>
            </p:cNvPr>
            <p:cNvSpPr/>
            <p:nvPr/>
          </p:nvSpPr>
          <p:spPr>
            <a:xfrm rot="5400000">
              <a:off x="3746077" y="3826153"/>
              <a:ext cx="4200362" cy="512502"/>
            </a:xfrm>
            <a:prstGeom prst="triangle">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a:solidFill>
                  <a:schemeClr val="tx1"/>
                </a:solidFill>
              </a:endParaRPr>
            </a:p>
          </p:txBody>
        </p:sp>
        <p:sp>
          <p:nvSpPr>
            <p:cNvPr id="152" name="Rechteck 14">
              <a:extLst>
                <a:ext uri="{FF2B5EF4-FFF2-40B4-BE49-F238E27FC236}">
                  <a16:creationId xmlns:a16="http://schemas.microsoft.com/office/drawing/2014/main" id="{F27D0419-1267-614D-80C0-420E45C6983F}"/>
                </a:ext>
              </a:extLst>
            </p:cNvPr>
            <p:cNvSpPr/>
            <p:nvPr/>
          </p:nvSpPr>
          <p:spPr>
            <a:xfrm>
              <a:off x="5397023" y="1533040"/>
              <a:ext cx="247507" cy="5354987"/>
            </a:xfrm>
            <a:prstGeom prst="rect">
              <a:avLst/>
            </a:prstGeom>
            <a:solidFill>
              <a:schemeClr val="accent2">
                <a:lumMod val="20000"/>
                <a:lumOff val="8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a:solidFill>
                  <a:schemeClr val="tx1"/>
                </a:solidFill>
              </a:endParaRPr>
            </a:p>
          </p:txBody>
        </p:sp>
      </p:grpSp>
      <p:graphicFrame>
        <p:nvGraphicFramePr>
          <p:cNvPr id="6" name="Tabelle 5">
            <a:extLst>
              <a:ext uri="{FF2B5EF4-FFF2-40B4-BE49-F238E27FC236}">
                <a16:creationId xmlns:a16="http://schemas.microsoft.com/office/drawing/2014/main" id="{F97574A7-EF43-3641-BD21-12F7C47B9444}"/>
              </a:ext>
            </a:extLst>
          </p:cNvPr>
          <p:cNvGraphicFramePr>
            <a:graphicFrameLocks noGrp="1"/>
          </p:cNvGraphicFramePr>
          <p:nvPr>
            <p:extLst>
              <p:ext uri="{D42A27DB-BD31-4B8C-83A1-F6EECF244321}">
                <p14:modId xmlns:p14="http://schemas.microsoft.com/office/powerpoint/2010/main" val="2904394989"/>
              </p:ext>
            </p:extLst>
          </p:nvPr>
        </p:nvGraphicFramePr>
        <p:xfrm>
          <a:off x="2539453" y="2754494"/>
          <a:ext cx="5040000" cy="914400"/>
        </p:xfrm>
        <a:graphic>
          <a:graphicData uri="http://schemas.openxmlformats.org/drawingml/2006/table">
            <a:tbl>
              <a:tblPr firstRow="1" bandRow="1">
                <a:tableStyleId>{2D5ABB26-0587-4C30-8999-92F81FD0307C}</a:tableStyleId>
              </a:tblPr>
              <a:tblGrid>
                <a:gridCol w="1404000">
                  <a:extLst>
                    <a:ext uri="{9D8B030D-6E8A-4147-A177-3AD203B41FA5}">
                      <a16:colId xmlns:a16="http://schemas.microsoft.com/office/drawing/2014/main" val="882528630"/>
                    </a:ext>
                  </a:extLst>
                </a:gridCol>
                <a:gridCol w="1116000">
                  <a:extLst>
                    <a:ext uri="{9D8B030D-6E8A-4147-A177-3AD203B41FA5}">
                      <a16:colId xmlns:a16="http://schemas.microsoft.com/office/drawing/2014/main" val="2940742978"/>
                    </a:ext>
                  </a:extLst>
                </a:gridCol>
                <a:gridCol w="1008000">
                  <a:extLst>
                    <a:ext uri="{9D8B030D-6E8A-4147-A177-3AD203B41FA5}">
                      <a16:colId xmlns:a16="http://schemas.microsoft.com/office/drawing/2014/main" val="1569134226"/>
                    </a:ext>
                  </a:extLst>
                </a:gridCol>
                <a:gridCol w="1512000">
                  <a:extLst>
                    <a:ext uri="{9D8B030D-6E8A-4147-A177-3AD203B41FA5}">
                      <a16:colId xmlns:a16="http://schemas.microsoft.com/office/drawing/2014/main" val="2494727397"/>
                    </a:ext>
                  </a:extLst>
                </a:gridCol>
              </a:tblGrid>
              <a:tr h="370840">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en-US" sz="1000" b="1" u="none" noProof="0" dirty="0">
                          <a:latin typeface="+mn-lt"/>
                          <a:cs typeface="Calibri"/>
                        </a:rPr>
                        <a:t>Normalization</a:t>
                      </a:r>
                    </a:p>
                    <a:p>
                      <a:pPr marL="0" marR="0" lvl="0" indent="0" algn="l" defTabSz="1005505" rtl="0" eaLnBrk="1" fontAlgn="auto" latinLnBrk="0" hangingPunct="1">
                        <a:lnSpc>
                          <a:spcPct val="100000"/>
                        </a:lnSpc>
                        <a:spcBef>
                          <a:spcPts val="0"/>
                        </a:spcBef>
                        <a:spcAft>
                          <a:spcPts val="0"/>
                        </a:spcAft>
                        <a:buClrTx/>
                        <a:buSzTx/>
                        <a:buFontTx/>
                        <a:buNone/>
                        <a:tabLst/>
                        <a:defRPr/>
                      </a:pPr>
                      <a:r>
                        <a:rPr lang="en-US" sz="1000" u="none" noProof="0" dirty="0">
                          <a:latin typeface="+mn-lt"/>
                          <a:cs typeface="Calibri"/>
                        </a:rPr>
                        <a:t>Raw ESG issuer</a:t>
                      </a:r>
                      <a:r>
                        <a:rPr lang="en-US" sz="1000" u="none" spc="-99" noProof="0" dirty="0">
                          <a:latin typeface="+mn-lt"/>
                          <a:cs typeface="Calibri"/>
                        </a:rPr>
                        <a:t> </a:t>
                      </a:r>
                      <a:r>
                        <a:rPr lang="en-US" sz="1000" u="none" noProof="0" dirty="0">
                          <a:latin typeface="+mn-lt"/>
                          <a:cs typeface="Calibri"/>
                        </a:rPr>
                        <a:t>scores  are normalized 0-100  (100 being the</a:t>
                      </a:r>
                      <a:r>
                        <a:rPr lang="en-US" sz="1000" u="none" spc="-99" noProof="0" dirty="0">
                          <a:latin typeface="+mn-lt"/>
                          <a:cs typeface="Calibri"/>
                        </a:rPr>
                        <a:t> </a:t>
                      </a:r>
                      <a:r>
                        <a:rPr lang="en-US" sz="1000" u="none" noProof="0" dirty="0">
                          <a:latin typeface="+mn-lt"/>
                          <a:cs typeface="Calibri"/>
                        </a:rPr>
                        <a:t>best)</a:t>
                      </a:r>
                    </a:p>
                  </a:txBody>
                  <a:tcPr marL="108000" marR="108000" marT="0" marB="0"/>
                </a:tc>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en-US" sz="1000" b="1" u="none" noProof="0" dirty="0">
                          <a:latin typeface="+mn-lt"/>
                          <a:cs typeface="Calibri"/>
                        </a:rPr>
                        <a:t>Final ESG score</a:t>
                      </a:r>
                    </a:p>
                    <a:p>
                      <a:pPr marL="0" marR="0" lvl="0" indent="0" algn="l" defTabSz="1005505" rtl="0" eaLnBrk="1" fontAlgn="auto" latinLnBrk="0" hangingPunct="1">
                        <a:lnSpc>
                          <a:spcPct val="100000"/>
                        </a:lnSpc>
                        <a:spcBef>
                          <a:spcPts val="0"/>
                        </a:spcBef>
                        <a:spcAft>
                          <a:spcPts val="0"/>
                        </a:spcAft>
                        <a:buClrTx/>
                        <a:buSzTx/>
                        <a:buFontTx/>
                        <a:buNone/>
                        <a:tabLst/>
                        <a:defRPr/>
                      </a:pPr>
                      <a:r>
                        <a:rPr lang="en-US" sz="1000" u="none" noProof="0" dirty="0">
                          <a:latin typeface="+mn-lt"/>
                          <a:cs typeface="Calibri"/>
                        </a:rPr>
                        <a:t>Equal weight </a:t>
                      </a:r>
                      <a:br>
                        <a:rPr lang="en-US" sz="1000" u="none" noProof="0" dirty="0">
                          <a:latin typeface="+mn-lt"/>
                          <a:cs typeface="Calibri"/>
                        </a:rPr>
                      </a:br>
                      <a:r>
                        <a:rPr lang="en-US" sz="1000" u="none" noProof="0" dirty="0">
                          <a:latin typeface="+mn-lt"/>
                          <a:cs typeface="Calibri"/>
                        </a:rPr>
                        <a:t>the normalized</a:t>
                      </a:r>
                      <a:r>
                        <a:rPr lang="en-US" sz="1000" u="none" spc="-49" noProof="0" dirty="0">
                          <a:latin typeface="+mn-lt"/>
                          <a:cs typeface="Calibri"/>
                        </a:rPr>
                        <a:t> </a:t>
                      </a:r>
                      <a:r>
                        <a:rPr lang="en-US" sz="1000" u="none" noProof="0" dirty="0">
                          <a:latin typeface="+mn-lt"/>
                          <a:cs typeface="Calibri"/>
                        </a:rPr>
                        <a:t>scores</a:t>
                      </a:r>
                    </a:p>
                  </a:txBody>
                  <a:tcPr marL="108000" marR="108000" marT="0" marB="0"/>
                </a:tc>
                <a:tc>
                  <a:txBody>
                    <a:bodyPr/>
                    <a:lstStyle/>
                    <a:p>
                      <a:pPr marR="4381" algn="l"/>
                      <a:r>
                        <a:rPr lang="en-US" sz="1000" b="1" u="none" noProof="0" dirty="0">
                          <a:latin typeface="+mn-lt"/>
                          <a:cs typeface="Calibri"/>
                        </a:rPr>
                        <a:t>Bands</a:t>
                      </a:r>
                      <a:endParaRPr lang="en-US" sz="1000" u="none" noProof="0" dirty="0">
                        <a:latin typeface="+mn-lt"/>
                        <a:cs typeface="Calibri"/>
                      </a:endParaRPr>
                    </a:p>
                    <a:p>
                      <a:pPr marR="5007" algn="l">
                        <a:spcBef>
                          <a:spcPts val="5"/>
                        </a:spcBef>
                      </a:pPr>
                      <a:r>
                        <a:rPr lang="en-US" sz="1000" u="none" noProof="0" dirty="0">
                          <a:latin typeface="+mn-lt"/>
                          <a:cs typeface="Calibri"/>
                        </a:rPr>
                        <a:t>Each issuer</a:t>
                      </a:r>
                      <a:r>
                        <a:rPr lang="en-US" sz="1000" u="none" spc="-69" noProof="0" dirty="0">
                          <a:latin typeface="+mn-lt"/>
                          <a:cs typeface="Calibri"/>
                        </a:rPr>
                        <a:t> </a:t>
                      </a:r>
                      <a:r>
                        <a:rPr lang="en-US" sz="1000" u="none" noProof="0" dirty="0">
                          <a:latin typeface="+mn-lt"/>
                          <a:cs typeface="Calibri"/>
                        </a:rPr>
                        <a:t>is</a:t>
                      </a:r>
                      <a:r>
                        <a:rPr lang="en-US" sz="1000" u="none" spc="-34" noProof="0" dirty="0">
                          <a:latin typeface="+mn-lt"/>
                          <a:cs typeface="Calibri"/>
                        </a:rPr>
                        <a:t> </a:t>
                      </a:r>
                      <a:r>
                        <a:rPr lang="en-US" sz="1000" u="none" noProof="0" dirty="0">
                          <a:latin typeface="+mn-lt"/>
                          <a:cs typeface="Calibri"/>
                        </a:rPr>
                        <a:t>bucketed into </a:t>
                      </a:r>
                      <a:br>
                        <a:rPr lang="en-US" sz="1000" u="none" noProof="0" dirty="0">
                          <a:latin typeface="+mn-lt"/>
                          <a:cs typeface="Calibri"/>
                        </a:rPr>
                      </a:br>
                      <a:r>
                        <a:rPr lang="en-US" sz="1000" u="none" noProof="0" dirty="0">
                          <a:latin typeface="+mn-lt"/>
                          <a:cs typeface="Calibri"/>
                        </a:rPr>
                        <a:t>10 bands based on  ESG</a:t>
                      </a:r>
                      <a:r>
                        <a:rPr lang="en-US" sz="1000" u="none" spc="-99" noProof="0" dirty="0">
                          <a:latin typeface="+mn-lt"/>
                          <a:cs typeface="Calibri"/>
                        </a:rPr>
                        <a:t> </a:t>
                      </a:r>
                      <a:r>
                        <a:rPr lang="en-US" sz="1000" u="none" noProof="0" dirty="0">
                          <a:latin typeface="+mn-lt"/>
                          <a:cs typeface="Calibri"/>
                        </a:rPr>
                        <a:t>scores</a:t>
                      </a:r>
                    </a:p>
                  </a:txBody>
                  <a:tcPr marL="108000" marR="108000" marT="0" marB="0"/>
                </a:tc>
                <a:tc>
                  <a:txBody>
                    <a:bodyPr/>
                    <a:lstStyle/>
                    <a:p>
                      <a:pPr marR="4381" algn="l"/>
                      <a:r>
                        <a:rPr lang="en-US" sz="1000" b="1" u="none" noProof="0" dirty="0">
                          <a:latin typeface="+mn-lt"/>
                          <a:cs typeface="Calibri"/>
                        </a:rPr>
                        <a:t>Weighting </a:t>
                      </a:r>
                      <a:endParaRPr lang="en-US" sz="1000" u="none" noProof="0" dirty="0">
                        <a:latin typeface="+mn-lt"/>
                        <a:cs typeface="Calibri"/>
                      </a:endParaRPr>
                    </a:p>
                    <a:p>
                      <a:pPr marR="5007" algn="l">
                        <a:spcBef>
                          <a:spcPts val="5"/>
                        </a:spcBef>
                      </a:pPr>
                      <a:r>
                        <a:rPr lang="en-US" sz="1000" u="none" noProof="0" dirty="0">
                          <a:latin typeface="+mn-lt"/>
                          <a:cs typeface="Calibri"/>
                        </a:rPr>
                        <a:t>Higher scoring issuers are over-, lower scoring issuers under-weighted, JESG Band 6-10, removed from the index</a:t>
                      </a:r>
                    </a:p>
                  </a:txBody>
                  <a:tcPr marL="108000" marR="108000" marT="0" marB="0"/>
                </a:tc>
                <a:extLst>
                  <a:ext uri="{0D108BD9-81ED-4DB2-BD59-A6C34878D82A}">
                    <a16:rowId xmlns:a16="http://schemas.microsoft.com/office/drawing/2014/main" val="33513253"/>
                  </a:ext>
                </a:extLst>
              </a:tr>
            </a:tbl>
          </a:graphicData>
        </a:graphic>
      </p:graphicFrame>
      <p:graphicFrame>
        <p:nvGraphicFramePr>
          <p:cNvPr id="7" name="Tabelle 6">
            <a:extLst>
              <a:ext uri="{FF2B5EF4-FFF2-40B4-BE49-F238E27FC236}">
                <a16:creationId xmlns:a16="http://schemas.microsoft.com/office/drawing/2014/main" id="{3090B557-A5AF-D54A-8816-59BDD1E67770}"/>
              </a:ext>
            </a:extLst>
          </p:cNvPr>
          <p:cNvGraphicFramePr>
            <a:graphicFrameLocks noGrp="1"/>
          </p:cNvGraphicFramePr>
          <p:nvPr>
            <p:extLst>
              <p:ext uri="{D42A27DB-BD31-4B8C-83A1-F6EECF244321}">
                <p14:modId xmlns:p14="http://schemas.microsoft.com/office/powerpoint/2010/main" val="3334311104"/>
              </p:ext>
            </p:extLst>
          </p:nvPr>
        </p:nvGraphicFramePr>
        <p:xfrm>
          <a:off x="7821946" y="2077137"/>
          <a:ext cx="1800000" cy="2242823"/>
        </p:xfrm>
        <a:graphic>
          <a:graphicData uri="http://schemas.openxmlformats.org/drawingml/2006/table">
            <a:tbl>
              <a:tblPr firstRow="1" bandRow="1">
                <a:tableStyleId>{2D5ABB26-0587-4C30-8999-92F81FD0307C}</a:tableStyleId>
              </a:tblPr>
              <a:tblGrid>
                <a:gridCol w="1404000">
                  <a:extLst>
                    <a:ext uri="{9D8B030D-6E8A-4147-A177-3AD203B41FA5}">
                      <a16:colId xmlns:a16="http://schemas.microsoft.com/office/drawing/2014/main" val="3779938591"/>
                    </a:ext>
                  </a:extLst>
                </a:gridCol>
                <a:gridCol w="396000">
                  <a:extLst>
                    <a:ext uri="{9D8B030D-6E8A-4147-A177-3AD203B41FA5}">
                      <a16:colId xmlns:a16="http://schemas.microsoft.com/office/drawing/2014/main" val="196425273"/>
                    </a:ext>
                  </a:extLst>
                </a:gridCol>
              </a:tblGrid>
              <a:tr h="203893">
                <a:tc>
                  <a:txBody>
                    <a:bodyPr/>
                    <a:lstStyle/>
                    <a:p>
                      <a:r>
                        <a:rPr lang="de-CH" sz="1000" b="1" dirty="0">
                          <a:latin typeface="+mn-lt"/>
                          <a:cs typeface="Calibri"/>
                        </a:rPr>
                        <a:t>JPM ESG Score</a:t>
                      </a:r>
                      <a:r>
                        <a:rPr lang="de-CH" sz="1000" b="1" spc="-99" dirty="0">
                          <a:latin typeface="+mn-lt"/>
                          <a:cs typeface="Calibri"/>
                        </a:rPr>
                        <a:t> </a:t>
                      </a:r>
                      <a:r>
                        <a:rPr lang="de-CH" sz="1000" b="1" dirty="0" err="1">
                          <a:latin typeface="+mn-lt"/>
                          <a:cs typeface="Calibri"/>
                        </a:rPr>
                        <a:t>bands</a:t>
                      </a:r>
                      <a:endParaRPr lang="en-US" sz="1000" b="1" dirty="0">
                        <a:latin typeface="+mn-lt"/>
                      </a:endParaRPr>
                    </a:p>
                  </a:txBody>
                  <a:tcPr marL="0" marR="0" marT="18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de-CH" sz="1000" b="1" dirty="0" err="1">
                          <a:latin typeface="+mn-lt"/>
                          <a:cs typeface="Calibri"/>
                        </a:rPr>
                        <a:t>Scalar</a:t>
                      </a:r>
                      <a:endParaRPr lang="en-US" sz="1000" b="1" dirty="0">
                        <a:latin typeface="+mn-lt"/>
                      </a:endParaRPr>
                    </a:p>
                  </a:txBody>
                  <a:tcPr marL="0" marR="0" marT="18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57132221"/>
                  </a:ext>
                </a:extLst>
              </a:tr>
              <a:tr h="203893">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de-CH" sz="1000" b="1" dirty="0">
                          <a:latin typeface="+mn-lt"/>
                          <a:cs typeface="Calibri"/>
                        </a:rPr>
                        <a:t>Band 1  </a:t>
                      </a:r>
                      <a:r>
                        <a:rPr lang="de-CH" sz="1000" dirty="0">
                          <a:latin typeface="+mn-lt"/>
                          <a:cs typeface="Calibri"/>
                        </a:rPr>
                        <a:t>Score &gt;</a:t>
                      </a:r>
                      <a:r>
                        <a:rPr lang="de-CH" sz="1000" spc="-103" dirty="0">
                          <a:latin typeface="+mn-lt"/>
                          <a:cs typeface="Calibri"/>
                        </a:rPr>
                        <a:t> </a:t>
                      </a:r>
                      <a:r>
                        <a:rPr lang="de-CH" sz="1000" dirty="0">
                          <a:latin typeface="+mn-lt"/>
                          <a:cs typeface="Calibri"/>
                        </a:rPr>
                        <a:t>90</a:t>
                      </a: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r" defTabSz="1005505" rtl="0" eaLnBrk="1" fontAlgn="auto" latinLnBrk="0" hangingPunct="1">
                        <a:lnSpc>
                          <a:spcPct val="100000"/>
                        </a:lnSpc>
                        <a:spcBef>
                          <a:spcPts val="0"/>
                        </a:spcBef>
                        <a:spcAft>
                          <a:spcPts val="0"/>
                        </a:spcAft>
                        <a:buClrTx/>
                        <a:buSzTx/>
                        <a:buFontTx/>
                        <a:buNone/>
                        <a:tabLst/>
                        <a:defRPr/>
                      </a:pPr>
                      <a:r>
                        <a:rPr lang="de-CH" sz="1000" spc="-5" dirty="0">
                          <a:latin typeface="+mn-lt"/>
                          <a:cs typeface="Calibri"/>
                        </a:rPr>
                        <a:t>1.00</a:t>
                      </a:r>
                      <a:endParaRPr lang="de-CH" sz="1000" dirty="0">
                        <a:latin typeface="+mn-lt"/>
                        <a:cs typeface="Calibri"/>
                      </a:endParaRP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2803782514"/>
                  </a:ext>
                </a:extLst>
              </a:tr>
              <a:tr h="203893">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de-CH" sz="1000" b="1" dirty="0">
                          <a:latin typeface="+mn-lt"/>
                          <a:cs typeface="Calibri"/>
                        </a:rPr>
                        <a:t>Band 2  </a:t>
                      </a:r>
                      <a:r>
                        <a:rPr lang="de-CH" sz="1000" dirty="0">
                          <a:latin typeface="+mn-lt"/>
                          <a:cs typeface="Calibri"/>
                        </a:rPr>
                        <a:t>80 &lt; Score ≦</a:t>
                      </a:r>
                      <a:r>
                        <a:rPr lang="de-CH" sz="1000" spc="-112" dirty="0">
                          <a:latin typeface="+mn-lt"/>
                          <a:cs typeface="Calibri"/>
                        </a:rPr>
                        <a:t> </a:t>
                      </a:r>
                      <a:r>
                        <a:rPr lang="de-CH" sz="1000" dirty="0">
                          <a:latin typeface="+mn-lt"/>
                          <a:cs typeface="Calibri"/>
                        </a:rPr>
                        <a:t>90</a:t>
                      </a: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de-CH" sz="1000" dirty="0">
                          <a:latin typeface="+mn-lt"/>
                          <a:cs typeface="Calibri"/>
                        </a:rPr>
                        <a:t>0.90</a:t>
                      </a:r>
                      <a:endParaRPr lang="en-US" sz="1000" dirty="0">
                        <a:latin typeface="+mn-lt"/>
                      </a:endParaRP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78395782"/>
                  </a:ext>
                </a:extLst>
              </a:tr>
              <a:tr h="203893">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de-CH" sz="1000" b="1" dirty="0">
                          <a:latin typeface="+mn-lt"/>
                          <a:cs typeface="Calibri"/>
                        </a:rPr>
                        <a:t>Band 3  </a:t>
                      </a:r>
                      <a:r>
                        <a:rPr lang="de-CH" sz="1000" dirty="0">
                          <a:latin typeface="+mn-lt"/>
                          <a:cs typeface="Calibri"/>
                        </a:rPr>
                        <a:t>70 &lt; Score ≦</a:t>
                      </a:r>
                      <a:r>
                        <a:rPr lang="de-CH" sz="1000" spc="-112" dirty="0">
                          <a:latin typeface="+mn-lt"/>
                          <a:cs typeface="Calibri"/>
                        </a:rPr>
                        <a:t> </a:t>
                      </a:r>
                      <a:r>
                        <a:rPr lang="de-CH" sz="1000" dirty="0">
                          <a:latin typeface="+mn-lt"/>
                          <a:cs typeface="Calibri"/>
                        </a:rPr>
                        <a:t>80</a:t>
                      </a: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a:r>
                        <a:rPr lang="de-CH" sz="1000" dirty="0">
                          <a:latin typeface="+mn-lt"/>
                          <a:cs typeface="Calibri"/>
                        </a:rPr>
                        <a:t>0.80</a:t>
                      </a:r>
                      <a:endParaRPr lang="en-US" sz="1000" dirty="0">
                        <a:latin typeface="+mn-lt"/>
                      </a:endParaRP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3244640515"/>
                  </a:ext>
                </a:extLst>
              </a:tr>
              <a:tr h="203893">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de-CH" sz="1000" b="1" dirty="0">
                          <a:latin typeface="+mn-lt"/>
                          <a:cs typeface="Calibri"/>
                        </a:rPr>
                        <a:t>Band 4  </a:t>
                      </a:r>
                      <a:r>
                        <a:rPr lang="de-CH" sz="1000" dirty="0">
                          <a:latin typeface="+mn-lt"/>
                          <a:cs typeface="Calibri"/>
                        </a:rPr>
                        <a:t>60 &lt; Score ≦</a:t>
                      </a:r>
                      <a:r>
                        <a:rPr lang="de-CH" sz="1000" spc="-112" dirty="0">
                          <a:latin typeface="+mn-lt"/>
                          <a:cs typeface="Calibri"/>
                        </a:rPr>
                        <a:t> </a:t>
                      </a:r>
                      <a:r>
                        <a:rPr lang="de-CH" sz="1000" spc="0" dirty="0">
                          <a:latin typeface="+mn-lt"/>
                          <a:cs typeface="Calibri"/>
                        </a:rPr>
                        <a:t>7</a:t>
                      </a:r>
                      <a:r>
                        <a:rPr lang="de-CH" sz="1000" dirty="0">
                          <a:latin typeface="+mn-lt"/>
                          <a:cs typeface="Calibri"/>
                        </a:rPr>
                        <a:t>0</a:t>
                      </a: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1005505" rtl="0" eaLnBrk="1" fontAlgn="auto" latinLnBrk="0" hangingPunct="1">
                        <a:lnSpc>
                          <a:spcPct val="100000"/>
                        </a:lnSpc>
                        <a:spcBef>
                          <a:spcPts val="0"/>
                        </a:spcBef>
                        <a:spcAft>
                          <a:spcPts val="0"/>
                        </a:spcAft>
                        <a:buClrTx/>
                        <a:buSzTx/>
                        <a:buFontTx/>
                        <a:buNone/>
                        <a:tabLst/>
                        <a:defRPr/>
                      </a:pPr>
                      <a:r>
                        <a:rPr lang="de-CH" sz="1000" dirty="0">
                          <a:latin typeface="+mn-lt"/>
                          <a:cs typeface="Calibri"/>
                        </a:rPr>
                        <a:t>0.70</a:t>
                      </a: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42741646"/>
                  </a:ext>
                </a:extLst>
              </a:tr>
              <a:tr h="203893">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de-CH" sz="1000" b="1" dirty="0">
                          <a:solidFill>
                            <a:schemeClr val="tx1"/>
                          </a:solidFill>
                          <a:latin typeface="+mn-lt"/>
                          <a:cs typeface="Calibri"/>
                        </a:rPr>
                        <a:t>Band 5  </a:t>
                      </a:r>
                      <a:r>
                        <a:rPr lang="de-CH" sz="1000" dirty="0">
                          <a:solidFill>
                            <a:schemeClr val="tx1"/>
                          </a:solidFill>
                          <a:latin typeface="+mn-lt"/>
                          <a:cs typeface="Calibri"/>
                        </a:rPr>
                        <a:t>50 &lt; Score ≦</a:t>
                      </a:r>
                      <a:r>
                        <a:rPr lang="de-CH" sz="1000" spc="-112" dirty="0">
                          <a:solidFill>
                            <a:schemeClr val="tx1"/>
                          </a:solidFill>
                          <a:latin typeface="+mn-lt"/>
                          <a:cs typeface="Calibri"/>
                        </a:rPr>
                        <a:t> </a:t>
                      </a:r>
                      <a:r>
                        <a:rPr lang="de-CH" sz="1000" dirty="0">
                          <a:solidFill>
                            <a:schemeClr val="tx1"/>
                          </a:solidFill>
                          <a:latin typeface="+mn-lt"/>
                          <a:cs typeface="Calibri"/>
                        </a:rPr>
                        <a:t>60</a:t>
                      </a: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a:r>
                        <a:rPr lang="de-CH" sz="1000" dirty="0">
                          <a:solidFill>
                            <a:schemeClr val="tx1"/>
                          </a:solidFill>
                          <a:latin typeface="+mn-lt"/>
                          <a:cs typeface="Calibri"/>
                        </a:rPr>
                        <a:t>0.60</a:t>
                      </a:r>
                      <a:endParaRPr lang="en-US" sz="1000" dirty="0">
                        <a:solidFill>
                          <a:schemeClr val="tx1"/>
                        </a:solidFill>
                        <a:latin typeface="+mn-lt"/>
                      </a:endParaRP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4152039894"/>
                  </a:ext>
                </a:extLst>
              </a:tr>
              <a:tr h="203893">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de-CH" sz="1000" b="1" dirty="0">
                          <a:solidFill>
                            <a:srgbClr val="C00000"/>
                          </a:solidFill>
                          <a:latin typeface="+mn-lt"/>
                          <a:cs typeface="Calibri"/>
                        </a:rPr>
                        <a:t>Band 6  </a:t>
                      </a:r>
                      <a:r>
                        <a:rPr lang="de-CH" sz="1000" dirty="0">
                          <a:solidFill>
                            <a:srgbClr val="C00000"/>
                          </a:solidFill>
                          <a:latin typeface="+mn-lt"/>
                          <a:cs typeface="Calibri"/>
                        </a:rPr>
                        <a:t>40 &lt; Score ≦</a:t>
                      </a:r>
                      <a:r>
                        <a:rPr lang="de-CH" sz="1000" spc="-112" dirty="0">
                          <a:solidFill>
                            <a:srgbClr val="C00000"/>
                          </a:solidFill>
                          <a:latin typeface="+mn-lt"/>
                          <a:cs typeface="Calibri"/>
                        </a:rPr>
                        <a:t> </a:t>
                      </a:r>
                      <a:r>
                        <a:rPr lang="de-CH" sz="1000" dirty="0">
                          <a:solidFill>
                            <a:srgbClr val="C00000"/>
                          </a:solidFill>
                          <a:latin typeface="+mn-lt"/>
                          <a:cs typeface="Calibri"/>
                        </a:rPr>
                        <a:t>50</a:t>
                      </a: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1005505" rtl="0" eaLnBrk="1" fontAlgn="auto" latinLnBrk="0" hangingPunct="1">
                        <a:lnSpc>
                          <a:spcPct val="100000"/>
                        </a:lnSpc>
                        <a:spcBef>
                          <a:spcPts val="0"/>
                        </a:spcBef>
                        <a:spcAft>
                          <a:spcPts val="0"/>
                        </a:spcAft>
                        <a:buClrTx/>
                        <a:buSzTx/>
                        <a:buFontTx/>
                        <a:buNone/>
                        <a:tabLst/>
                        <a:defRPr/>
                      </a:pPr>
                      <a:r>
                        <a:rPr lang="de-CH" sz="1000" dirty="0">
                          <a:solidFill>
                            <a:srgbClr val="C00000"/>
                          </a:solidFill>
                          <a:latin typeface="+mn-lt"/>
                          <a:cs typeface="Calibri"/>
                        </a:rPr>
                        <a:t>0.50</a:t>
                      </a: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r h="203893">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de-CH" sz="1000" b="1" dirty="0">
                          <a:solidFill>
                            <a:srgbClr val="C00000"/>
                          </a:solidFill>
                          <a:latin typeface="+mn-lt"/>
                          <a:cs typeface="Calibri"/>
                        </a:rPr>
                        <a:t>Band 7  </a:t>
                      </a:r>
                      <a:r>
                        <a:rPr lang="de-CH" sz="1000" dirty="0">
                          <a:solidFill>
                            <a:srgbClr val="C00000"/>
                          </a:solidFill>
                          <a:latin typeface="+mn-lt"/>
                          <a:cs typeface="Calibri"/>
                        </a:rPr>
                        <a:t>30 &lt; Score ≦</a:t>
                      </a:r>
                      <a:r>
                        <a:rPr lang="de-CH" sz="1000" spc="-112" dirty="0">
                          <a:solidFill>
                            <a:srgbClr val="C00000"/>
                          </a:solidFill>
                          <a:latin typeface="+mn-lt"/>
                          <a:cs typeface="Calibri"/>
                        </a:rPr>
                        <a:t> </a:t>
                      </a:r>
                      <a:r>
                        <a:rPr lang="de-CH" sz="1000" dirty="0">
                          <a:solidFill>
                            <a:srgbClr val="C00000"/>
                          </a:solidFill>
                          <a:latin typeface="+mn-lt"/>
                          <a:cs typeface="Calibri"/>
                        </a:rPr>
                        <a:t>40</a:t>
                      </a: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a:r>
                        <a:rPr lang="de-CH" sz="1000" dirty="0">
                          <a:solidFill>
                            <a:srgbClr val="C00000"/>
                          </a:solidFill>
                          <a:latin typeface="+mn-lt"/>
                          <a:cs typeface="Calibri"/>
                        </a:rPr>
                        <a:t>0.40</a:t>
                      </a:r>
                      <a:endParaRPr lang="en-US" sz="1000" dirty="0">
                        <a:solidFill>
                          <a:srgbClr val="C00000"/>
                        </a:solidFill>
                        <a:latin typeface="+mn-lt"/>
                      </a:endParaRP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7"/>
                  </a:ext>
                </a:extLst>
              </a:tr>
              <a:tr h="203893">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de-CH" sz="1000" b="1" dirty="0">
                          <a:solidFill>
                            <a:srgbClr val="C00000"/>
                          </a:solidFill>
                          <a:latin typeface="+mn-lt"/>
                          <a:cs typeface="Calibri"/>
                        </a:rPr>
                        <a:t>Band 8 </a:t>
                      </a:r>
                      <a:r>
                        <a:rPr lang="de-CH" sz="1000" dirty="0">
                          <a:solidFill>
                            <a:srgbClr val="C00000"/>
                          </a:solidFill>
                          <a:latin typeface="+mn-lt"/>
                          <a:cs typeface="Calibri"/>
                        </a:rPr>
                        <a:t> 20 &lt; Score ≦</a:t>
                      </a:r>
                      <a:r>
                        <a:rPr lang="de-CH" sz="1000" spc="-112" dirty="0">
                          <a:solidFill>
                            <a:srgbClr val="C00000"/>
                          </a:solidFill>
                          <a:latin typeface="+mn-lt"/>
                          <a:cs typeface="Calibri"/>
                        </a:rPr>
                        <a:t> </a:t>
                      </a:r>
                      <a:r>
                        <a:rPr lang="de-CH" sz="1000" dirty="0">
                          <a:solidFill>
                            <a:srgbClr val="C00000"/>
                          </a:solidFill>
                          <a:latin typeface="+mn-lt"/>
                          <a:cs typeface="Calibri"/>
                        </a:rPr>
                        <a:t>30</a:t>
                      </a: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1005505" rtl="0" eaLnBrk="1" fontAlgn="auto" latinLnBrk="0" hangingPunct="1">
                        <a:lnSpc>
                          <a:spcPct val="100000"/>
                        </a:lnSpc>
                        <a:spcBef>
                          <a:spcPts val="0"/>
                        </a:spcBef>
                        <a:spcAft>
                          <a:spcPts val="0"/>
                        </a:spcAft>
                        <a:buClrTx/>
                        <a:buSzTx/>
                        <a:buFontTx/>
                        <a:buNone/>
                        <a:tabLst/>
                        <a:defRPr/>
                      </a:pPr>
                      <a:r>
                        <a:rPr lang="de-CH" sz="1000" dirty="0">
                          <a:solidFill>
                            <a:srgbClr val="C00000"/>
                          </a:solidFill>
                          <a:latin typeface="+mn-lt"/>
                          <a:cs typeface="Calibri"/>
                        </a:rPr>
                        <a:t>0.30</a:t>
                      </a: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8"/>
                  </a:ext>
                </a:extLst>
              </a:tr>
              <a:tr h="203893">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de-CH" sz="1000" b="1" dirty="0">
                          <a:solidFill>
                            <a:srgbClr val="C00000"/>
                          </a:solidFill>
                          <a:latin typeface="+mn-lt"/>
                          <a:cs typeface="Calibri"/>
                        </a:rPr>
                        <a:t>Band 9  </a:t>
                      </a:r>
                      <a:r>
                        <a:rPr lang="de-CH" sz="1000" dirty="0">
                          <a:solidFill>
                            <a:srgbClr val="C00000"/>
                          </a:solidFill>
                          <a:latin typeface="+mn-lt"/>
                          <a:cs typeface="Calibri"/>
                        </a:rPr>
                        <a:t>10 &lt; Score ≦</a:t>
                      </a:r>
                      <a:r>
                        <a:rPr lang="de-CH" sz="1000" spc="-112" dirty="0">
                          <a:solidFill>
                            <a:srgbClr val="C00000"/>
                          </a:solidFill>
                          <a:latin typeface="+mn-lt"/>
                          <a:cs typeface="Calibri"/>
                        </a:rPr>
                        <a:t> </a:t>
                      </a:r>
                      <a:r>
                        <a:rPr lang="de-CH" sz="1000" dirty="0">
                          <a:solidFill>
                            <a:srgbClr val="C00000"/>
                          </a:solidFill>
                          <a:latin typeface="+mn-lt"/>
                          <a:cs typeface="Calibri"/>
                        </a:rPr>
                        <a:t>20</a:t>
                      </a: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a:r>
                        <a:rPr lang="de-CH" sz="1000" dirty="0">
                          <a:solidFill>
                            <a:srgbClr val="C00000"/>
                          </a:solidFill>
                          <a:latin typeface="+mn-lt"/>
                          <a:cs typeface="Calibri"/>
                        </a:rPr>
                        <a:t>0.20</a:t>
                      </a:r>
                      <a:endParaRPr lang="en-US" sz="1000" dirty="0">
                        <a:solidFill>
                          <a:srgbClr val="C00000"/>
                        </a:solidFill>
                        <a:latin typeface="+mn-lt"/>
                      </a:endParaRP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9"/>
                  </a:ext>
                </a:extLst>
              </a:tr>
              <a:tr h="203893">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de-CH" sz="1000" b="1" dirty="0">
                          <a:solidFill>
                            <a:srgbClr val="C00000"/>
                          </a:solidFill>
                          <a:latin typeface="+mn-lt"/>
                          <a:cs typeface="Calibri"/>
                        </a:rPr>
                        <a:t>Band 10  </a:t>
                      </a:r>
                      <a:r>
                        <a:rPr lang="de-CH" sz="1000" dirty="0">
                          <a:solidFill>
                            <a:srgbClr val="C00000"/>
                          </a:solidFill>
                          <a:latin typeface="+mn-lt"/>
                          <a:cs typeface="Calibri"/>
                        </a:rPr>
                        <a:t>Score ≦</a:t>
                      </a:r>
                      <a:r>
                        <a:rPr lang="de-CH" sz="1000" spc="-103" dirty="0">
                          <a:solidFill>
                            <a:srgbClr val="C00000"/>
                          </a:solidFill>
                          <a:latin typeface="+mn-lt"/>
                          <a:cs typeface="Calibri"/>
                        </a:rPr>
                        <a:t> </a:t>
                      </a:r>
                      <a:r>
                        <a:rPr lang="de-CH" sz="1000" dirty="0">
                          <a:solidFill>
                            <a:srgbClr val="C00000"/>
                          </a:solidFill>
                          <a:latin typeface="+mn-lt"/>
                          <a:cs typeface="Calibri"/>
                        </a:rPr>
                        <a:t>10</a:t>
                      </a: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lang="de-CH" sz="1000" spc="-5" dirty="0">
                          <a:solidFill>
                            <a:srgbClr val="C00000"/>
                          </a:solidFill>
                          <a:latin typeface="+mn-lt"/>
                          <a:cs typeface="Calibri"/>
                        </a:rPr>
                        <a:t>0.10</a:t>
                      </a:r>
                      <a:endParaRPr lang="en-US" sz="1000" dirty="0">
                        <a:solidFill>
                          <a:srgbClr val="C00000"/>
                        </a:solidFill>
                        <a:latin typeface="+mn-lt"/>
                      </a:endParaRPr>
                    </a:p>
                  </a:txBody>
                  <a:tcPr marL="0" marR="0" marT="18000" marB="1800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0"/>
                  </a:ext>
                </a:extLst>
              </a:tr>
            </a:tbl>
          </a:graphicData>
        </a:graphic>
      </p:graphicFrame>
      <p:sp>
        <p:nvSpPr>
          <p:cNvPr id="42" name="SECURITY TEXT">
            <a:extLst>
              <a:ext uri="{FF2B5EF4-FFF2-40B4-BE49-F238E27FC236}">
                <a16:creationId xmlns:a16="http://schemas.microsoft.com/office/drawing/2014/main" id="{C75EA4EE-5D2C-EB4F-9346-8C62283DD8C5}"/>
              </a:ext>
            </a:extLst>
          </p:cNvPr>
          <p:cNvSpPr txBox="1">
            <a:spLocks/>
          </p:cNvSpPr>
          <p:nvPr>
            <p:custDataLst>
              <p:tags r:id="rId2"/>
            </p:custDataLst>
          </p:nvPr>
        </p:nvSpPr>
        <p:spPr>
          <a:xfrm>
            <a:off x="7607800" y="164215"/>
            <a:ext cx="1993392" cy="182880"/>
          </a:xfrm>
          <a:prstGeom prst="rect">
            <a:avLst/>
          </a:prstGeom>
        </p:spPr>
        <p:txBody>
          <a:bodyPr vert="horz" wrap="square" lIns="73152" tIns="0" rIns="0" bIns="0" rtlCol="0" anchor="b" anchorCtr="0">
            <a:spAutoFit/>
          </a:bodyPr>
          <a:lstStyle>
            <a:lvl1pPr marL="0" indent="0" algn="l" defTabSz="1005505" rtl="0" eaLnBrk="1" latinLnBrk="0" hangingPunct="1">
              <a:spcBef>
                <a:spcPct val="20000"/>
              </a:spcBef>
              <a:buSzPct val="120000"/>
              <a:buFont typeface="Symbol" pitchFamily="18" charset="2"/>
              <a:buNone/>
              <a:defRPr sz="1200" b="0" kern="1200" baseline="0">
                <a:solidFill>
                  <a:schemeClr val="tx1"/>
                </a:solidFill>
                <a:latin typeface="+mn-lt"/>
                <a:ea typeface="+mn-ea"/>
                <a:cs typeface="+mn-cs"/>
              </a:defRPr>
            </a:lvl1pPr>
            <a:lvl2pPr marL="816973" indent="-314218"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2pPr>
            <a:lvl3pPr marL="1256881"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3pPr>
            <a:lvl4pPr marL="1759633"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4pPr>
            <a:lvl5pPr marL="2262384"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5pPr>
            <a:lvl6pPr marL="2765137"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7890"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0641"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3393"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a:r>
              <a:rPr lang="de-CH" dirty="0">
                <a:solidFill>
                  <a:prstClr val="black"/>
                </a:solidFill>
              </a:rPr>
              <a:t>For </a:t>
            </a:r>
            <a:r>
              <a:rPr lang="de-CH" dirty="0" err="1">
                <a:solidFill>
                  <a:prstClr val="black"/>
                </a:solidFill>
              </a:rPr>
              <a:t>marketing</a:t>
            </a:r>
            <a:r>
              <a:rPr lang="de-CH" dirty="0">
                <a:solidFill>
                  <a:prstClr val="black"/>
                </a:solidFill>
              </a:rPr>
              <a:t> </a:t>
            </a:r>
            <a:r>
              <a:rPr lang="de-CH" dirty="0" err="1">
                <a:solidFill>
                  <a:prstClr val="black"/>
                </a:solidFill>
              </a:rPr>
              <a:t>purposes</a:t>
            </a:r>
            <a:r>
              <a:rPr lang="de-CH" dirty="0">
                <a:solidFill>
                  <a:prstClr val="black"/>
                </a:solidFill>
              </a:rPr>
              <a:t> </a:t>
            </a:r>
            <a:r>
              <a:rPr lang="de-CH" dirty="0" err="1">
                <a:solidFill>
                  <a:prstClr val="black"/>
                </a:solidFill>
              </a:rPr>
              <a:t>only</a:t>
            </a:r>
            <a:endParaRPr lang="en-GB" dirty="0">
              <a:latin typeface="Frutiger 45 Light"/>
              <a:ea typeface="MS PGothic"/>
            </a:endParaRPr>
          </a:p>
        </p:txBody>
      </p:sp>
      <p:sp>
        <p:nvSpPr>
          <p:cNvPr id="2" name="TextBox 1"/>
          <p:cNvSpPr txBox="1"/>
          <p:nvPr/>
        </p:nvSpPr>
        <p:spPr>
          <a:xfrm>
            <a:off x="7703204" y="3385212"/>
            <a:ext cx="203200" cy="190093"/>
          </a:xfrm>
          <a:prstGeom prst="rect">
            <a:avLst/>
          </a:prstGeom>
          <a:noFill/>
        </p:spPr>
        <p:txBody>
          <a:bodyPr wrap="square" lIns="0" tIns="0" rIns="0" bIns="0" rtlCol="0">
            <a:noAutofit/>
          </a:bodyPr>
          <a:lstStyle/>
          <a:p>
            <a:r>
              <a:rPr lang="de-CH" sz="1100" baseline="30000" dirty="0">
                <a:solidFill>
                  <a:srgbClr val="C00000"/>
                </a:solidFill>
                <a:latin typeface="+mn-lt"/>
              </a:rPr>
              <a:t>2)</a:t>
            </a:r>
          </a:p>
        </p:txBody>
      </p:sp>
      <p:graphicFrame>
        <p:nvGraphicFramePr>
          <p:cNvPr id="49" name="Tabelle 103">
            <a:extLst>
              <a:ext uri="{FF2B5EF4-FFF2-40B4-BE49-F238E27FC236}">
                <a16:creationId xmlns:a16="http://schemas.microsoft.com/office/drawing/2014/main" id="{8CF82689-9839-1746-AB91-DFB7506C63C2}"/>
              </a:ext>
            </a:extLst>
          </p:cNvPr>
          <p:cNvGraphicFramePr>
            <a:graphicFrameLocks noGrp="1"/>
          </p:cNvGraphicFramePr>
          <p:nvPr>
            <p:extLst>
              <p:ext uri="{D42A27DB-BD31-4B8C-83A1-F6EECF244321}">
                <p14:modId xmlns:p14="http://schemas.microsoft.com/office/powerpoint/2010/main" val="218404819"/>
              </p:ext>
            </p:extLst>
          </p:nvPr>
        </p:nvGraphicFramePr>
        <p:xfrm>
          <a:off x="2543202" y="4402478"/>
          <a:ext cx="5083070" cy="407280"/>
        </p:xfrm>
        <a:graphic>
          <a:graphicData uri="http://schemas.openxmlformats.org/drawingml/2006/table">
            <a:tbl>
              <a:tblPr firstRow="1" bandRow="1">
                <a:tableStyleId>{2D5ABB26-0587-4C30-8999-92F81FD0307C}</a:tableStyleId>
              </a:tblPr>
              <a:tblGrid>
                <a:gridCol w="5083070">
                  <a:extLst>
                    <a:ext uri="{9D8B030D-6E8A-4147-A177-3AD203B41FA5}">
                      <a16:colId xmlns:a16="http://schemas.microsoft.com/office/drawing/2014/main" val="3246441448"/>
                    </a:ext>
                  </a:extLst>
                </a:gridCol>
              </a:tblGrid>
              <a:tr h="289603">
                <a:tc>
                  <a:txBody>
                    <a:bodyPr/>
                    <a:lstStyle/>
                    <a:p>
                      <a:pPr algn="ctr">
                        <a:lnSpc>
                          <a:spcPct val="100000"/>
                        </a:lnSpc>
                      </a:pPr>
                      <a:r>
                        <a:rPr lang="en-US" sz="1100" b="1" noProof="0" dirty="0">
                          <a:latin typeface="+mn-lt"/>
                          <a:cs typeface="Calibri"/>
                        </a:rPr>
                        <a:t>J.P. Morgan Global Government ESG Liquid Bond Index:</a:t>
                      </a:r>
                      <a:br>
                        <a:rPr lang="en-US" sz="1100" b="1" noProof="0" dirty="0">
                          <a:latin typeface="+mn-lt"/>
                          <a:cs typeface="Calibri"/>
                        </a:rPr>
                      </a:br>
                      <a:r>
                        <a:rPr lang="en-US" sz="1100" b="0" noProof="0" dirty="0">
                          <a:latin typeface="+mn-lt"/>
                          <a:cs typeface="Calibri"/>
                        </a:rPr>
                        <a:t>14 countries across DM</a:t>
                      </a:r>
                      <a:r>
                        <a:rPr lang="en-US" sz="1100" b="0" baseline="0" noProof="0" dirty="0">
                          <a:latin typeface="+mn-lt"/>
                          <a:cs typeface="Calibri"/>
                        </a:rPr>
                        <a:t> </a:t>
                      </a:r>
                      <a:r>
                        <a:rPr lang="en-US" sz="1100" b="0" noProof="0" dirty="0">
                          <a:latin typeface="+mn-lt"/>
                          <a:cs typeface="Calibri"/>
                        </a:rPr>
                        <a:t>and EM</a:t>
                      </a:r>
                    </a:p>
                  </a:txBody>
                  <a:tcPr marL="0" marR="0" marT="36000" marB="3600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2659283"/>
                  </a:ext>
                </a:extLst>
              </a:tr>
            </a:tbl>
          </a:graphicData>
        </a:graphic>
      </p:graphicFrame>
    </p:spTree>
    <p:custDataLst>
      <p:tags r:id="rId1"/>
    </p:custDataLst>
    <p:extLst>
      <p:ext uri="{BB962C8B-B14F-4D97-AF65-F5344CB8AC3E}">
        <p14:creationId xmlns:p14="http://schemas.microsoft.com/office/powerpoint/2010/main" val="3390698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 name="Tabelle 26">
            <a:extLst>
              <a:ext uri="{FF2B5EF4-FFF2-40B4-BE49-F238E27FC236}">
                <a16:creationId xmlns:a16="http://schemas.microsoft.com/office/drawing/2014/main" id="{E26048BD-FA7E-C547-86BE-823F5602E4DB}"/>
              </a:ext>
            </a:extLst>
          </p:cNvPr>
          <p:cNvGraphicFramePr>
            <a:graphicFrameLocks noGrp="1"/>
          </p:cNvGraphicFramePr>
          <p:nvPr>
            <p:extLst>
              <p:ext uri="{D42A27DB-BD31-4B8C-83A1-F6EECF244321}">
                <p14:modId xmlns:p14="http://schemas.microsoft.com/office/powerpoint/2010/main" val="4142273011"/>
              </p:ext>
            </p:extLst>
          </p:nvPr>
        </p:nvGraphicFramePr>
        <p:xfrm>
          <a:off x="4148700" y="1975872"/>
          <a:ext cx="2340000" cy="2152800"/>
        </p:xfrm>
        <a:graphic>
          <a:graphicData uri="http://schemas.openxmlformats.org/drawingml/2006/table">
            <a:tbl>
              <a:tblPr firstRow="1" bandRow="1">
                <a:tableStyleId>{2D5ABB26-0587-4C30-8999-92F81FD0307C}</a:tableStyleId>
              </a:tblPr>
              <a:tblGrid>
                <a:gridCol w="2340000">
                  <a:extLst>
                    <a:ext uri="{9D8B030D-6E8A-4147-A177-3AD203B41FA5}">
                      <a16:colId xmlns:a16="http://schemas.microsoft.com/office/drawing/2014/main" val="3246441448"/>
                    </a:ext>
                  </a:extLst>
                </a:gridCol>
              </a:tblGrid>
              <a:tr h="316152">
                <a:tc>
                  <a:txBody>
                    <a:bodyPr/>
                    <a:lstStyle/>
                    <a:p>
                      <a:pPr algn="l"/>
                      <a:r>
                        <a:rPr lang="en-US" sz="1200" b="1" dirty="0">
                          <a:solidFill>
                            <a:schemeClr val="tx1"/>
                          </a:solidFill>
                        </a:rPr>
                        <a:t>Methodology</a:t>
                      </a:r>
                    </a:p>
                    <a:p>
                      <a:pPr algn="l"/>
                      <a:r>
                        <a:rPr lang="de-CH" sz="1200" dirty="0">
                          <a:solidFill>
                            <a:schemeClr val="tx1"/>
                          </a:solidFill>
                        </a:rPr>
                        <a:t>Event-</a:t>
                      </a:r>
                      <a:r>
                        <a:rPr lang="de-CH" sz="1200" dirty="0" err="1">
                          <a:solidFill>
                            <a:schemeClr val="tx1"/>
                          </a:solidFill>
                        </a:rPr>
                        <a:t>driven</a:t>
                      </a:r>
                      <a:r>
                        <a:rPr lang="de-CH" sz="1200" dirty="0">
                          <a:solidFill>
                            <a:schemeClr val="tx1"/>
                          </a:solidFill>
                        </a:rPr>
                        <a:t> </a:t>
                      </a:r>
                      <a:r>
                        <a:rPr lang="de-CH" sz="1200" dirty="0" err="1">
                          <a:solidFill>
                            <a:schemeClr val="tx1"/>
                          </a:solidFill>
                        </a:rPr>
                        <a:t>daily</a:t>
                      </a:r>
                      <a:r>
                        <a:rPr lang="de-CH" sz="1200" dirty="0">
                          <a:solidFill>
                            <a:schemeClr val="tx1"/>
                          </a:solidFill>
                        </a:rPr>
                        <a:t> </a:t>
                      </a:r>
                      <a:r>
                        <a:rPr lang="de-CH" sz="1200" dirty="0" err="1">
                          <a:solidFill>
                            <a:schemeClr val="tx1"/>
                          </a:solidFill>
                        </a:rPr>
                        <a:t>entity</a:t>
                      </a:r>
                      <a:r>
                        <a:rPr lang="de-CH" sz="1200" dirty="0">
                          <a:solidFill>
                            <a:schemeClr val="tx1"/>
                          </a:solidFill>
                        </a:rPr>
                        <a:t> </a:t>
                      </a:r>
                      <a:r>
                        <a:rPr lang="de-CH" sz="1200" dirty="0" err="1">
                          <a:solidFill>
                            <a:schemeClr val="tx1"/>
                          </a:solidFill>
                        </a:rPr>
                        <a:t>scoring</a:t>
                      </a:r>
                      <a:r>
                        <a:rPr lang="de-CH" sz="1200" dirty="0">
                          <a:solidFill>
                            <a:schemeClr val="tx1"/>
                          </a:solidFill>
                        </a:rPr>
                        <a:t> </a:t>
                      </a:r>
                      <a:r>
                        <a:rPr lang="de-CH" sz="1200" dirty="0" err="1">
                          <a:solidFill>
                            <a:schemeClr val="tx1"/>
                          </a:solidFill>
                        </a:rPr>
                        <a:t>of</a:t>
                      </a:r>
                      <a:r>
                        <a:rPr lang="de-CH" sz="1200" dirty="0">
                          <a:solidFill>
                            <a:schemeClr val="tx1"/>
                          </a:solidFill>
                        </a:rPr>
                        <a:t> ESG </a:t>
                      </a:r>
                      <a:r>
                        <a:rPr lang="de-CH" sz="1200" dirty="0" err="1">
                          <a:solidFill>
                            <a:schemeClr val="tx1"/>
                          </a:solidFill>
                        </a:rPr>
                        <a:t>news</a:t>
                      </a:r>
                      <a:r>
                        <a:rPr lang="de-CH" sz="1200" dirty="0">
                          <a:solidFill>
                            <a:schemeClr val="tx1"/>
                          </a:solidFill>
                        </a:rPr>
                        <a:t> </a:t>
                      </a:r>
                      <a:r>
                        <a:rPr lang="de-CH" sz="1200" dirty="0" err="1">
                          <a:solidFill>
                            <a:schemeClr val="tx1"/>
                          </a:solidFill>
                        </a:rPr>
                        <a:t>controversies</a:t>
                      </a:r>
                      <a:endParaRPr lang="de-CH" sz="1200" dirty="0">
                        <a:solidFill>
                          <a:schemeClr val="tx1"/>
                        </a:solidFill>
                      </a:endParaRPr>
                    </a:p>
                  </a:txBody>
                  <a:tcPr marT="54000" marB="5400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4224038265"/>
                  </a:ext>
                </a:extLst>
              </a:tr>
              <a:tr h="316152">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en-US" sz="1200" b="1" dirty="0">
                          <a:solidFill>
                            <a:schemeClr val="tx1"/>
                          </a:solidFill>
                        </a:rPr>
                        <a:t>Universe</a:t>
                      </a:r>
                    </a:p>
                    <a:p>
                      <a:pPr algn="l"/>
                      <a:r>
                        <a:rPr lang="de-CH" sz="1200" dirty="0">
                          <a:solidFill>
                            <a:schemeClr val="tx1"/>
                          </a:solidFill>
                        </a:rPr>
                        <a:t>&gt;100,000 </a:t>
                      </a:r>
                      <a:r>
                        <a:rPr lang="de-CH" sz="1200" dirty="0" err="1">
                          <a:solidFill>
                            <a:schemeClr val="tx1"/>
                          </a:solidFill>
                        </a:rPr>
                        <a:t>entities</a:t>
                      </a:r>
                      <a:r>
                        <a:rPr lang="de-CH" sz="1200" dirty="0">
                          <a:solidFill>
                            <a:schemeClr val="tx1"/>
                          </a:solidFill>
                        </a:rPr>
                        <a:t>, </a:t>
                      </a:r>
                      <a:r>
                        <a:rPr lang="de-CH" sz="1200" dirty="0" err="1">
                          <a:solidFill>
                            <a:schemeClr val="tx1"/>
                          </a:solidFill>
                        </a:rPr>
                        <a:t>including</a:t>
                      </a:r>
                      <a:r>
                        <a:rPr lang="de-CH" sz="1200" dirty="0">
                          <a:solidFill>
                            <a:schemeClr val="tx1"/>
                          </a:solidFill>
                        </a:rPr>
                        <a:t> </a:t>
                      </a:r>
                      <a:r>
                        <a:rPr lang="de-CH" sz="1200" dirty="0" err="1">
                          <a:solidFill>
                            <a:schemeClr val="tx1"/>
                          </a:solidFill>
                        </a:rPr>
                        <a:t>subsidiaries</a:t>
                      </a:r>
                      <a:endParaRPr lang="de-CH" sz="1200" dirty="0">
                        <a:solidFill>
                          <a:schemeClr val="tx1"/>
                        </a:solidFill>
                      </a:endParaRPr>
                    </a:p>
                  </a:txBody>
                  <a:tcPr marT="54000" marB="5400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212659283"/>
                  </a:ext>
                </a:extLst>
              </a:tr>
              <a:tr h="389776">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en-US" sz="1200" b="1" dirty="0">
                          <a:solidFill>
                            <a:schemeClr val="tx1"/>
                          </a:solidFill>
                        </a:rPr>
                        <a:t>Sovereign scoring</a:t>
                      </a:r>
                    </a:p>
                    <a:p>
                      <a:pPr algn="l"/>
                      <a:r>
                        <a:rPr lang="en-US" sz="1200" dirty="0">
                          <a:solidFill>
                            <a:schemeClr val="tx1"/>
                          </a:solidFill>
                        </a:rPr>
                        <a:t>Blend of 50% World Bank Governance Indicators and 50% news controversy scoring model</a:t>
                      </a:r>
                    </a:p>
                  </a:txBody>
                  <a:tcPr marT="54000" marB="5400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273753396"/>
                  </a:ext>
                </a:extLst>
              </a:tr>
            </a:tbl>
          </a:graphicData>
        </a:graphic>
      </p:graphicFrame>
      <p:grpSp>
        <p:nvGrpSpPr>
          <p:cNvPr id="37" name="Gruppieren 15">
            <a:extLst>
              <a:ext uri="{FF2B5EF4-FFF2-40B4-BE49-F238E27FC236}">
                <a16:creationId xmlns:a16="http://schemas.microsoft.com/office/drawing/2014/main" id="{9F691884-94AE-3D4A-BB5F-FC5C6F46FDDF}"/>
              </a:ext>
            </a:extLst>
          </p:cNvPr>
          <p:cNvGrpSpPr/>
          <p:nvPr/>
        </p:nvGrpSpPr>
        <p:grpSpPr>
          <a:xfrm rot="5400000">
            <a:off x="3271939" y="3420857"/>
            <a:ext cx="324627" cy="1552742"/>
            <a:chOff x="5397023" y="1533040"/>
            <a:chExt cx="705486" cy="5354987"/>
          </a:xfrm>
        </p:grpSpPr>
        <p:sp>
          <p:nvSpPr>
            <p:cNvPr id="38" name="Dreieck 13">
              <a:extLst>
                <a:ext uri="{FF2B5EF4-FFF2-40B4-BE49-F238E27FC236}">
                  <a16:creationId xmlns:a16="http://schemas.microsoft.com/office/drawing/2014/main" id="{8DEC5E50-47D0-B146-A111-20C21734F0C8}"/>
                </a:ext>
              </a:extLst>
            </p:cNvPr>
            <p:cNvSpPr/>
            <p:nvPr/>
          </p:nvSpPr>
          <p:spPr>
            <a:xfrm rot="5400000">
              <a:off x="3746077" y="3826153"/>
              <a:ext cx="4200362" cy="512502"/>
            </a:xfrm>
            <a:prstGeom prst="triangle">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dirty="0">
                <a:solidFill>
                  <a:schemeClr val="tx1"/>
                </a:solidFill>
              </a:endParaRPr>
            </a:p>
          </p:txBody>
        </p:sp>
        <p:sp>
          <p:nvSpPr>
            <p:cNvPr id="39" name="Rechteck 14">
              <a:extLst>
                <a:ext uri="{FF2B5EF4-FFF2-40B4-BE49-F238E27FC236}">
                  <a16:creationId xmlns:a16="http://schemas.microsoft.com/office/drawing/2014/main" id="{E81EC231-6098-C44E-932C-77E71F56D97B}"/>
                </a:ext>
              </a:extLst>
            </p:cNvPr>
            <p:cNvSpPr/>
            <p:nvPr/>
          </p:nvSpPr>
          <p:spPr>
            <a:xfrm>
              <a:off x="5397023" y="1533040"/>
              <a:ext cx="247507" cy="5354987"/>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dirty="0">
                <a:solidFill>
                  <a:schemeClr val="tx1"/>
                </a:solidFill>
              </a:endParaRPr>
            </a:p>
          </p:txBody>
        </p:sp>
      </p:grpSp>
      <p:sp>
        <p:nvSpPr>
          <p:cNvPr id="9" name="PAGE HEADING"/>
          <p:cNvSpPr>
            <a:spLocks noGrp="1"/>
          </p:cNvSpPr>
          <p:nvPr>
            <p:ph type="title"/>
          </p:nvPr>
        </p:nvSpPr>
        <p:spPr/>
        <p:txBody>
          <a:bodyPr/>
          <a:lstStyle/>
          <a:p>
            <a:r>
              <a:rPr lang="en-US" dirty="0"/>
              <a:t>J.P. Morgan Global Government ESG Liquid Bond Index</a:t>
            </a:r>
          </a:p>
        </p:txBody>
      </p:sp>
      <p:sp>
        <p:nvSpPr>
          <p:cNvPr id="59" name="TextBox 58"/>
          <p:cNvSpPr txBox="1"/>
          <p:nvPr/>
        </p:nvSpPr>
        <p:spPr>
          <a:xfrm>
            <a:off x="4160133" y="1597551"/>
            <a:ext cx="1887101" cy="285848"/>
          </a:xfrm>
          <a:prstGeom prst="rect">
            <a:avLst/>
          </a:prstGeom>
          <a:noFill/>
        </p:spPr>
        <p:txBody>
          <a:bodyPr wrap="square" lIns="0" tIns="0" rIns="0" bIns="0" rtlCol="0">
            <a:noAutofit/>
          </a:bodyPr>
          <a:lstStyle/>
          <a:p>
            <a:r>
              <a:rPr lang="de-CH" sz="1600" dirty="0" err="1"/>
              <a:t>RepRisk</a:t>
            </a:r>
            <a:endParaRPr lang="de-CH" sz="1600" dirty="0"/>
          </a:p>
        </p:txBody>
      </p:sp>
      <p:sp>
        <p:nvSpPr>
          <p:cNvPr id="60" name="TextBox 59"/>
          <p:cNvSpPr txBox="1"/>
          <p:nvPr/>
        </p:nvSpPr>
        <p:spPr>
          <a:xfrm>
            <a:off x="421477" y="1590351"/>
            <a:ext cx="1536602" cy="285848"/>
          </a:xfrm>
          <a:prstGeom prst="rect">
            <a:avLst/>
          </a:prstGeom>
          <a:noFill/>
        </p:spPr>
        <p:txBody>
          <a:bodyPr wrap="square" lIns="0" tIns="0" rIns="0" bIns="0" rtlCol="0">
            <a:noAutofit/>
          </a:bodyPr>
          <a:lstStyle/>
          <a:p>
            <a:r>
              <a:rPr lang="de-CH" sz="1600" dirty="0" err="1"/>
              <a:t>Sustainalytics</a:t>
            </a:r>
            <a:endParaRPr lang="de-CH" sz="1600" dirty="0"/>
          </a:p>
        </p:txBody>
      </p:sp>
      <p:sp>
        <p:nvSpPr>
          <p:cNvPr id="61" name="TextBox 60"/>
          <p:cNvSpPr txBox="1"/>
          <p:nvPr/>
        </p:nvSpPr>
        <p:spPr>
          <a:xfrm>
            <a:off x="505758" y="4359542"/>
            <a:ext cx="2619021" cy="285848"/>
          </a:xfrm>
          <a:prstGeom prst="rect">
            <a:avLst/>
          </a:prstGeom>
          <a:noFill/>
        </p:spPr>
        <p:txBody>
          <a:bodyPr wrap="square" lIns="0" tIns="0" rIns="0" bIns="0" rtlCol="0">
            <a:noAutofit/>
          </a:bodyPr>
          <a:lstStyle/>
          <a:p>
            <a:r>
              <a:rPr lang="de-CH" sz="1600" dirty="0"/>
              <a:t>J.P. Morgan ESG (JESG) Score</a:t>
            </a:r>
          </a:p>
        </p:txBody>
      </p:sp>
      <p:sp>
        <p:nvSpPr>
          <p:cNvPr id="106" name="TextBox 105"/>
          <p:cNvSpPr txBox="1"/>
          <p:nvPr/>
        </p:nvSpPr>
        <p:spPr>
          <a:xfrm>
            <a:off x="410304" y="6478352"/>
            <a:ext cx="8238184" cy="123111"/>
          </a:xfrm>
          <a:prstGeom prst="rect">
            <a:avLst/>
          </a:prstGeom>
          <a:noFill/>
        </p:spPr>
        <p:txBody>
          <a:bodyPr wrap="square" lIns="0" tIns="0" rIns="0" bIns="0" rtlCol="0">
            <a:spAutoFit/>
          </a:bodyPr>
          <a:lstStyle/>
          <a:p>
            <a:pPr fontAlgn="ctr"/>
            <a:r>
              <a:rPr lang="de-CH" sz="800" dirty="0"/>
              <a:t>Source. UBS Asset Management, June 2019.</a:t>
            </a:r>
            <a:endParaRPr lang="en-GB" sz="800" dirty="0"/>
          </a:p>
        </p:txBody>
      </p:sp>
      <p:grpSp>
        <p:nvGrpSpPr>
          <p:cNvPr id="51" name="Gruppieren 15">
            <a:extLst>
              <a:ext uri="{FF2B5EF4-FFF2-40B4-BE49-F238E27FC236}">
                <a16:creationId xmlns:a16="http://schemas.microsoft.com/office/drawing/2014/main" id="{E0111D50-975A-954F-9D0D-7549D5DB5433}"/>
              </a:ext>
            </a:extLst>
          </p:cNvPr>
          <p:cNvGrpSpPr/>
          <p:nvPr/>
        </p:nvGrpSpPr>
        <p:grpSpPr>
          <a:xfrm rot="5400000">
            <a:off x="3337382" y="2015018"/>
            <a:ext cx="274160" cy="1306076"/>
            <a:chOff x="5397023" y="1776855"/>
            <a:chExt cx="705486" cy="4597107"/>
          </a:xfrm>
        </p:grpSpPr>
        <p:sp>
          <p:nvSpPr>
            <p:cNvPr id="52" name="Dreieck 13">
              <a:extLst>
                <a:ext uri="{FF2B5EF4-FFF2-40B4-BE49-F238E27FC236}">
                  <a16:creationId xmlns:a16="http://schemas.microsoft.com/office/drawing/2014/main" id="{7605DA49-DA2B-DF4C-AE4A-E6ED6827B9CA}"/>
                </a:ext>
              </a:extLst>
            </p:cNvPr>
            <p:cNvSpPr/>
            <p:nvPr/>
          </p:nvSpPr>
          <p:spPr>
            <a:xfrm rot="5400000">
              <a:off x="3746077" y="3826153"/>
              <a:ext cx="4200362" cy="512502"/>
            </a:xfrm>
            <a:prstGeom prst="triangle">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dirty="0">
                <a:solidFill>
                  <a:schemeClr val="tx1"/>
                </a:solidFill>
              </a:endParaRPr>
            </a:p>
          </p:txBody>
        </p:sp>
        <p:sp>
          <p:nvSpPr>
            <p:cNvPr id="53" name="Rechteck 14">
              <a:extLst>
                <a:ext uri="{FF2B5EF4-FFF2-40B4-BE49-F238E27FC236}">
                  <a16:creationId xmlns:a16="http://schemas.microsoft.com/office/drawing/2014/main" id="{DE6A200C-FF9E-1446-80E6-633AEA87507F}"/>
                </a:ext>
              </a:extLst>
            </p:cNvPr>
            <p:cNvSpPr/>
            <p:nvPr/>
          </p:nvSpPr>
          <p:spPr>
            <a:xfrm>
              <a:off x="5397023" y="1776855"/>
              <a:ext cx="247507" cy="4597107"/>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dirty="0">
                <a:solidFill>
                  <a:schemeClr val="tx1"/>
                </a:solidFill>
              </a:endParaRPr>
            </a:p>
          </p:txBody>
        </p:sp>
      </p:grpSp>
      <p:grpSp>
        <p:nvGrpSpPr>
          <p:cNvPr id="58" name="Gruppieren 15">
            <a:extLst>
              <a:ext uri="{FF2B5EF4-FFF2-40B4-BE49-F238E27FC236}">
                <a16:creationId xmlns:a16="http://schemas.microsoft.com/office/drawing/2014/main" id="{30A11D0B-3E34-B04F-85A6-CBAF99355CD5}"/>
              </a:ext>
            </a:extLst>
          </p:cNvPr>
          <p:cNvGrpSpPr/>
          <p:nvPr/>
        </p:nvGrpSpPr>
        <p:grpSpPr>
          <a:xfrm rot="5400000">
            <a:off x="3310263" y="2648309"/>
            <a:ext cx="297798" cy="1336675"/>
            <a:chOff x="5336194" y="1776855"/>
            <a:chExt cx="766315" cy="4704809"/>
          </a:xfrm>
        </p:grpSpPr>
        <p:sp>
          <p:nvSpPr>
            <p:cNvPr id="62" name="Dreieck 13">
              <a:extLst>
                <a:ext uri="{FF2B5EF4-FFF2-40B4-BE49-F238E27FC236}">
                  <a16:creationId xmlns:a16="http://schemas.microsoft.com/office/drawing/2014/main" id="{8691E142-7890-E64F-8CDC-C1C82B9AB0C2}"/>
                </a:ext>
              </a:extLst>
            </p:cNvPr>
            <p:cNvSpPr/>
            <p:nvPr/>
          </p:nvSpPr>
          <p:spPr>
            <a:xfrm rot="5400000">
              <a:off x="3746077" y="3826153"/>
              <a:ext cx="4200362" cy="512502"/>
            </a:xfrm>
            <a:prstGeom prst="triangle">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dirty="0">
                <a:solidFill>
                  <a:schemeClr val="tx1"/>
                </a:solidFill>
              </a:endParaRPr>
            </a:p>
          </p:txBody>
        </p:sp>
        <p:sp>
          <p:nvSpPr>
            <p:cNvPr id="63" name="Rechteck 14">
              <a:extLst>
                <a:ext uri="{FF2B5EF4-FFF2-40B4-BE49-F238E27FC236}">
                  <a16:creationId xmlns:a16="http://schemas.microsoft.com/office/drawing/2014/main" id="{3C571142-F0F3-5245-BC6B-5CA3C04AA969}"/>
                </a:ext>
              </a:extLst>
            </p:cNvPr>
            <p:cNvSpPr/>
            <p:nvPr/>
          </p:nvSpPr>
          <p:spPr>
            <a:xfrm>
              <a:off x="5336194" y="1776855"/>
              <a:ext cx="308337" cy="4704809"/>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dirty="0">
                <a:solidFill>
                  <a:schemeClr val="tx1"/>
                </a:solidFill>
              </a:endParaRPr>
            </a:p>
          </p:txBody>
        </p:sp>
      </p:grpSp>
      <p:graphicFrame>
        <p:nvGraphicFramePr>
          <p:cNvPr id="5" name="Tabelle 4">
            <a:extLst>
              <a:ext uri="{FF2B5EF4-FFF2-40B4-BE49-F238E27FC236}">
                <a16:creationId xmlns:a16="http://schemas.microsoft.com/office/drawing/2014/main" id="{44257E49-155B-4640-BBB2-FB12DD93E929}"/>
              </a:ext>
            </a:extLst>
          </p:cNvPr>
          <p:cNvGraphicFramePr>
            <a:graphicFrameLocks noGrp="1"/>
          </p:cNvGraphicFramePr>
          <p:nvPr>
            <p:extLst>
              <p:ext uri="{D42A27DB-BD31-4B8C-83A1-F6EECF244321}">
                <p14:modId xmlns:p14="http://schemas.microsoft.com/office/powerpoint/2010/main" val="1349588849"/>
              </p:ext>
            </p:extLst>
          </p:nvPr>
        </p:nvGraphicFramePr>
        <p:xfrm>
          <a:off x="449580" y="1975872"/>
          <a:ext cx="2309520" cy="2152800"/>
        </p:xfrm>
        <a:graphic>
          <a:graphicData uri="http://schemas.openxmlformats.org/drawingml/2006/table">
            <a:tbl>
              <a:tblPr firstRow="1" bandRow="1">
                <a:tableStyleId>{2D5ABB26-0587-4C30-8999-92F81FD0307C}</a:tableStyleId>
              </a:tblPr>
              <a:tblGrid>
                <a:gridCol w="2309520">
                  <a:extLst>
                    <a:ext uri="{9D8B030D-6E8A-4147-A177-3AD203B41FA5}">
                      <a16:colId xmlns:a16="http://schemas.microsoft.com/office/drawing/2014/main" val="3246441448"/>
                    </a:ext>
                  </a:extLst>
                </a:gridCol>
              </a:tblGrid>
              <a:tr h="289603">
                <a:tc>
                  <a:txBody>
                    <a:bodyPr/>
                    <a:lstStyle/>
                    <a:p>
                      <a:pPr algn="l"/>
                      <a:r>
                        <a:rPr lang="en-US" sz="1200" b="1" dirty="0"/>
                        <a:t>Methodology</a:t>
                      </a:r>
                    </a:p>
                    <a:p>
                      <a:pPr marL="0" marR="0" lvl="0" indent="0" algn="l" defTabSz="1005505" rtl="0" eaLnBrk="1" fontAlgn="auto" latinLnBrk="0" hangingPunct="1">
                        <a:lnSpc>
                          <a:spcPct val="100000"/>
                        </a:lnSpc>
                        <a:spcBef>
                          <a:spcPts val="0"/>
                        </a:spcBef>
                        <a:spcAft>
                          <a:spcPts val="0"/>
                        </a:spcAft>
                        <a:buClrTx/>
                        <a:buSzTx/>
                        <a:buFontTx/>
                        <a:buNone/>
                        <a:tabLst/>
                        <a:defRPr/>
                      </a:pPr>
                      <a:r>
                        <a:rPr lang="de-CH" sz="1200" dirty="0">
                          <a:solidFill>
                            <a:schemeClr val="tx1"/>
                          </a:solidFill>
                        </a:rPr>
                        <a:t>In-</a:t>
                      </a:r>
                      <a:r>
                        <a:rPr lang="de-CH" sz="1200" dirty="0" err="1">
                          <a:solidFill>
                            <a:schemeClr val="tx1"/>
                          </a:solidFill>
                        </a:rPr>
                        <a:t>depth</a:t>
                      </a:r>
                      <a:r>
                        <a:rPr lang="de-CH" sz="1200" dirty="0">
                          <a:solidFill>
                            <a:schemeClr val="tx1"/>
                          </a:solidFill>
                        </a:rPr>
                        <a:t> </a:t>
                      </a:r>
                      <a:r>
                        <a:rPr lang="de-CH" sz="1200" dirty="0" err="1">
                          <a:solidFill>
                            <a:schemeClr val="tx1"/>
                          </a:solidFill>
                        </a:rPr>
                        <a:t>assessment</a:t>
                      </a:r>
                      <a:r>
                        <a:rPr lang="de-CH" sz="1200" dirty="0">
                          <a:solidFill>
                            <a:schemeClr val="tx1"/>
                          </a:solidFill>
                        </a:rPr>
                        <a:t> </a:t>
                      </a:r>
                      <a:r>
                        <a:rPr lang="de-CH" sz="1200" dirty="0" err="1">
                          <a:solidFill>
                            <a:schemeClr val="tx1"/>
                          </a:solidFill>
                        </a:rPr>
                        <a:t>of</a:t>
                      </a:r>
                      <a:r>
                        <a:rPr lang="de-CH" sz="1200" dirty="0">
                          <a:solidFill>
                            <a:schemeClr val="tx1"/>
                          </a:solidFill>
                        </a:rPr>
                        <a:t> </a:t>
                      </a:r>
                      <a:r>
                        <a:rPr lang="de-CH" sz="1200" dirty="0" err="1">
                          <a:solidFill>
                            <a:schemeClr val="tx1"/>
                          </a:solidFill>
                        </a:rPr>
                        <a:t>entity</a:t>
                      </a:r>
                      <a:r>
                        <a:rPr lang="de-CH" sz="1200" dirty="0">
                          <a:solidFill>
                            <a:schemeClr val="tx1"/>
                          </a:solidFill>
                        </a:rPr>
                        <a:t> ESG </a:t>
                      </a:r>
                      <a:r>
                        <a:rPr lang="de-CH" sz="1200" dirty="0" err="1">
                          <a:solidFill>
                            <a:schemeClr val="tx1"/>
                          </a:solidFill>
                        </a:rPr>
                        <a:t>policies</a:t>
                      </a:r>
                      <a:r>
                        <a:rPr lang="de-CH" sz="1200" dirty="0">
                          <a:solidFill>
                            <a:schemeClr val="tx1"/>
                          </a:solidFill>
                        </a:rPr>
                        <a:t> </a:t>
                      </a:r>
                      <a:r>
                        <a:rPr lang="de-CH" sz="1200" dirty="0" err="1">
                          <a:solidFill>
                            <a:schemeClr val="tx1"/>
                          </a:solidFill>
                        </a:rPr>
                        <a:t>and</a:t>
                      </a:r>
                      <a:r>
                        <a:rPr lang="de-CH" sz="1200" dirty="0">
                          <a:solidFill>
                            <a:schemeClr val="tx1"/>
                          </a:solidFill>
                        </a:rPr>
                        <a:t> </a:t>
                      </a:r>
                      <a:r>
                        <a:rPr lang="de-CH" sz="1200" dirty="0" err="1">
                          <a:solidFill>
                            <a:schemeClr val="tx1"/>
                          </a:solidFill>
                        </a:rPr>
                        <a:t>performance</a:t>
                      </a:r>
                      <a:r>
                        <a:rPr lang="de-CH" sz="1200" dirty="0">
                          <a:solidFill>
                            <a:schemeClr val="tx1"/>
                          </a:solidFill>
                        </a:rPr>
                        <a:t> </a:t>
                      </a:r>
                    </a:p>
                  </a:txBody>
                  <a:tcPr marT="54000" marB="5400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4224038265"/>
                  </a:ext>
                </a:extLst>
              </a:tr>
              <a:tr h="289603">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en-US" sz="1200" b="1" dirty="0"/>
                        <a:t>Universe</a:t>
                      </a:r>
                    </a:p>
                    <a:p>
                      <a:pPr marL="0" marR="0" lvl="0" indent="0" algn="l" defTabSz="1005505" rtl="0" eaLnBrk="1" fontAlgn="auto" latinLnBrk="0" hangingPunct="1">
                        <a:lnSpc>
                          <a:spcPct val="100000"/>
                        </a:lnSpc>
                        <a:spcBef>
                          <a:spcPts val="0"/>
                        </a:spcBef>
                        <a:spcAft>
                          <a:spcPts val="0"/>
                        </a:spcAft>
                        <a:buClrTx/>
                        <a:buSzTx/>
                        <a:buFontTx/>
                        <a:buNone/>
                        <a:tabLst/>
                        <a:defRPr/>
                      </a:pPr>
                      <a:r>
                        <a:rPr lang="en-US" sz="1200" dirty="0">
                          <a:solidFill>
                            <a:srgbClr val="000000"/>
                          </a:solidFill>
                        </a:rPr>
                        <a:t>&gt;10,000 corporate, quasi-sovereign and sovereign entities</a:t>
                      </a:r>
                    </a:p>
                  </a:txBody>
                  <a:tcPr marT="54000" marB="5400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212659283"/>
                  </a:ext>
                </a:extLst>
              </a:tr>
              <a:tr h="357045">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en-US" sz="1200" b="1" dirty="0"/>
                        <a:t>Sovereign scoring</a:t>
                      </a:r>
                    </a:p>
                    <a:p>
                      <a:pPr marL="0" marR="0" lvl="0" indent="0" algn="l" defTabSz="1005505" rtl="0" eaLnBrk="1" fontAlgn="auto" latinLnBrk="0" hangingPunct="1">
                        <a:lnSpc>
                          <a:spcPct val="100000"/>
                        </a:lnSpc>
                        <a:spcBef>
                          <a:spcPts val="0"/>
                        </a:spcBef>
                        <a:spcAft>
                          <a:spcPts val="0"/>
                        </a:spcAft>
                        <a:buClrTx/>
                        <a:buSzTx/>
                        <a:buFontTx/>
                        <a:buNone/>
                        <a:tabLst/>
                        <a:defRPr/>
                      </a:pPr>
                      <a:r>
                        <a:rPr lang="en-US" sz="1200" dirty="0">
                          <a:solidFill>
                            <a:srgbClr val="000000"/>
                          </a:solidFill>
                        </a:rPr>
                        <a:t>Scoring based on 36 annual indicators from sources including the World Bank, UN, IEA</a:t>
                      </a:r>
                    </a:p>
                  </a:txBody>
                  <a:tcPr marT="54000" marB="5400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273753396"/>
                  </a:ext>
                </a:extLst>
              </a:tr>
            </a:tbl>
          </a:graphicData>
        </a:graphic>
      </p:graphicFrame>
      <p:graphicFrame>
        <p:nvGraphicFramePr>
          <p:cNvPr id="28" name="Tabelle 27">
            <a:extLst>
              <a:ext uri="{FF2B5EF4-FFF2-40B4-BE49-F238E27FC236}">
                <a16:creationId xmlns:a16="http://schemas.microsoft.com/office/drawing/2014/main" id="{A1376475-495D-DB4F-A26F-13C8BC3D565C}"/>
              </a:ext>
            </a:extLst>
          </p:cNvPr>
          <p:cNvGraphicFramePr>
            <a:graphicFrameLocks noGrp="1"/>
          </p:cNvGraphicFramePr>
          <p:nvPr>
            <p:extLst>
              <p:ext uri="{D42A27DB-BD31-4B8C-83A1-F6EECF244321}">
                <p14:modId xmlns:p14="http://schemas.microsoft.com/office/powerpoint/2010/main" val="304925562"/>
              </p:ext>
            </p:extLst>
          </p:nvPr>
        </p:nvGraphicFramePr>
        <p:xfrm>
          <a:off x="1384322" y="4694887"/>
          <a:ext cx="4342550" cy="542184"/>
        </p:xfrm>
        <a:graphic>
          <a:graphicData uri="http://schemas.openxmlformats.org/drawingml/2006/table">
            <a:tbl>
              <a:tblPr firstRow="1" bandRow="1">
                <a:tableStyleId>{2D5ABB26-0587-4C30-8999-92F81FD0307C}</a:tableStyleId>
              </a:tblPr>
              <a:tblGrid>
                <a:gridCol w="4342550">
                  <a:extLst>
                    <a:ext uri="{9D8B030D-6E8A-4147-A177-3AD203B41FA5}">
                      <a16:colId xmlns:a16="http://schemas.microsoft.com/office/drawing/2014/main" val="3246441448"/>
                    </a:ext>
                  </a:extLst>
                </a:gridCol>
              </a:tblGrid>
              <a:tr h="542184">
                <a:tc>
                  <a:txBody>
                    <a:bodyPr/>
                    <a:lstStyle/>
                    <a:p>
                      <a:pPr algn="l"/>
                      <a:r>
                        <a:rPr lang="en-US" sz="1200" b="1" dirty="0">
                          <a:solidFill>
                            <a:schemeClr val="tx1"/>
                          </a:solidFill>
                        </a:rPr>
                        <a:t>Average of </a:t>
                      </a:r>
                      <a:r>
                        <a:rPr lang="en-US" sz="1200" b="1" dirty="0" err="1">
                          <a:solidFill>
                            <a:schemeClr val="tx1"/>
                          </a:solidFill>
                        </a:rPr>
                        <a:t>Sustainalytics</a:t>
                      </a:r>
                      <a:r>
                        <a:rPr lang="en-US" sz="1200" b="1" dirty="0">
                          <a:solidFill>
                            <a:schemeClr val="tx1"/>
                          </a:solidFill>
                        </a:rPr>
                        <a:t> and </a:t>
                      </a:r>
                      <a:r>
                        <a:rPr lang="en-US" sz="1200" b="1" dirty="0" err="1">
                          <a:solidFill>
                            <a:schemeClr val="tx1"/>
                          </a:solidFill>
                        </a:rPr>
                        <a:t>RepRisk</a:t>
                      </a:r>
                      <a:r>
                        <a:rPr lang="en-US" sz="1200" b="1" dirty="0">
                          <a:solidFill>
                            <a:schemeClr val="tx1"/>
                          </a:solidFill>
                        </a:rPr>
                        <a:t> normalized scores; </a:t>
                      </a:r>
                      <a:r>
                        <a:rPr lang="en-US" sz="1200" dirty="0">
                          <a:solidFill>
                            <a:schemeClr val="tx1"/>
                          </a:solidFill>
                        </a:rPr>
                        <a:t>incorporates three-month rolling average </a:t>
                      </a:r>
                    </a:p>
                  </a:txBody>
                  <a:tcPr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224038265"/>
                  </a:ext>
                </a:extLst>
              </a:tr>
            </a:tbl>
          </a:graphicData>
        </a:graphic>
      </p:graphicFrame>
      <p:sp>
        <p:nvSpPr>
          <p:cNvPr id="22" name="SECURITY TEXT">
            <a:extLst>
              <a:ext uri="{FF2B5EF4-FFF2-40B4-BE49-F238E27FC236}">
                <a16:creationId xmlns:a16="http://schemas.microsoft.com/office/drawing/2014/main" id="{C75EA4EE-5D2C-EB4F-9346-8C62283DD8C5}"/>
              </a:ext>
            </a:extLst>
          </p:cNvPr>
          <p:cNvSpPr txBox="1">
            <a:spLocks/>
          </p:cNvSpPr>
          <p:nvPr>
            <p:custDataLst>
              <p:tags r:id="rId2"/>
            </p:custDataLst>
          </p:nvPr>
        </p:nvSpPr>
        <p:spPr>
          <a:xfrm>
            <a:off x="7607800" y="164215"/>
            <a:ext cx="1993392" cy="182880"/>
          </a:xfrm>
          <a:prstGeom prst="rect">
            <a:avLst/>
          </a:prstGeom>
        </p:spPr>
        <p:txBody>
          <a:bodyPr vert="horz" wrap="square" lIns="73152" tIns="0" rIns="0" bIns="0" rtlCol="0" anchor="b" anchorCtr="0">
            <a:spAutoFit/>
          </a:bodyPr>
          <a:lstStyle>
            <a:lvl1pPr marL="0" indent="0" algn="l" defTabSz="1005505" rtl="0" eaLnBrk="1" latinLnBrk="0" hangingPunct="1">
              <a:spcBef>
                <a:spcPct val="20000"/>
              </a:spcBef>
              <a:buSzPct val="120000"/>
              <a:buFont typeface="Symbol" pitchFamily="18" charset="2"/>
              <a:buNone/>
              <a:defRPr sz="1200" b="0" kern="1200" baseline="0">
                <a:solidFill>
                  <a:schemeClr val="tx1"/>
                </a:solidFill>
                <a:latin typeface="+mn-lt"/>
                <a:ea typeface="+mn-ea"/>
                <a:cs typeface="+mn-cs"/>
              </a:defRPr>
            </a:lvl1pPr>
            <a:lvl2pPr marL="816973" indent="-314218"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2pPr>
            <a:lvl3pPr marL="1256881"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3pPr>
            <a:lvl4pPr marL="1759633"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4pPr>
            <a:lvl5pPr marL="2262384"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5pPr>
            <a:lvl6pPr marL="2765137"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7890"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0641"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3393"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a:r>
              <a:rPr lang="de-CH" dirty="0">
                <a:solidFill>
                  <a:prstClr val="black"/>
                </a:solidFill>
              </a:rPr>
              <a:t>For </a:t>
            </a:r>
            <a:r>
              <a:rPr lang="de-CH" dirty="0" err="1">
                <a:solidFill>
                  <a:prstClr val="black"/>
                </a:solidFill>
              </a:rPr>
              <a:t>marketing</a:t>
            </a:r>
            <a:r>
              <a:rPr lang="de-CH" dirty="0">
                <a:solidFill>
                  <a:prstClr val="black"/>
                </a:solidFill>
              </a:rPr>
              <a:t> </a:t>
            </a:r>
            <a:r>
              <a:rPr lang="de-CH" dirty="0" err="1">
                <a:solidFill>
                  <a:prstClr val="black"/>
                </a:solidFill>
              </a:rPr>
              <a:t>purposes</a:t>
            </a:r>
            <a:r>
              <a:rPr lang="de-CH" dirty="0">
                <a:solidFill>
                  <a:prstClr val="black"/>
                </a:solidFill>
              </a:rPr>
              <a:t> </a:t>
            </a:r>
            <a:r>
              <a:rPr lang="de-CH" dirty="0" err="1">
                <a:solidFill>
                  <a:prstClr val="black"/>
                </a:solidFill>
              </a:rPr>
              <a:t>only</a:t>
            </a:r>
            <a:endParaRPr lang="en-GB" dirty="0">
              <a:latin typeface="Frutiger 45 Light"/>
              <a:ea typeface="MS PGothic"/>
            </a:endParaRPr>
          </a:p>
        </p:txBody>
      </p:sp>
    </p:spTree>
    <p:custDataLst>
      <p:tags r:id="rId1"/>
    </p:custDataLst>
    <p:extLst>
      <p:ext uri="{BB962C8B-B14F-4D97-AF65-F5344CB8AC3E}">
        <p14:creationId xmlns:p14="http://schemas.microsoft.com/office/powerpoint/2010/main" val="1288949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AGE HEADING"/>
          <p:cNvSpPr>
            <a:spLocks noGrp="1"/>
          </p:cNvSpPr>
          <p:nvPr>
            <p:ph type="title"/>
            <p:custDataLst>
              <p:tags r:id="rId2"/>
            </p:custDataLst>
          </p:nvPr>
        </p:nvSpPr>
        <p:spPr/>
        <p:txBody>
          <a:bodyPr/>
          <a:lstStyle/>
          <a:p>
            <a:r>
              <a:rPr lang="en-US" dirty="0"/>
              <a:t>Competitor funds &amp; further Sales Arguments</a:t>
            </a:r>
          </a:p>
        </p:txBody>
      </p:sp>
      <p:sp>
        <p:nvSpPr>
          <p:cNvPr id="4" name="TextBox 3"/>
          <p:cNvSpPr txBox="1"/>
          <p:nvPr>
            <p:custDataLst>
              <p:tags r:id="rId3"/>
            </p:custDataLst>
          </p:nvPr>
        </p:nvSpPr>
        <p:spPr>
          <a:xfrm>
            <a:off x="420624" y="1124473"/>
            <a:ext cx="9189720" cy="274320"/>
          </a:xfrm>
          <a:prstGeom prst="rect">
            <a:avLst/>
          </a:prstGeom>
          <a:noFill/>
        </p:spPr>
        <p:txBody>
          <a:bodyPr vert="horz" wrap="square" lIns="0" tIns="0" rIns="0" bIns="0" rtlCol="0" anchor="t">
            <a:noAutofit/>
          </a:bodyPr>
          <a:lstStyle/>
          <a:p>
            <a:pPr eaLnBrk="1">
              <a:spcBef>
                <a:spcPts val="0"/>
              </a:spcBef>
              <a:spcAft>
                <a:spcPts val="600"/>
              </a:spcAft>
            </a:pPr>
            <a:r>
              <a:rPr lang="en-US" sz="1400" kern="0" dirty="0">
                <a:solidFill>
                  <a:srgbClr val="464749"/>
                </a:solidFill>
                <a:latin typeface="UBSHeadline"/>
                <a:ea typeface="Arial Unicode MS"/>
              </a:rPr>
              <a:t>UBS ETF tracked  benchmark is unique in the Market. </a:t>
            </a:r>
          </a:p>
        </p:txBody>
      </p:sp>
      <p:sp>
        <p:nvSpPr>
          <p:cNvPr id="12" name="TextBox 11"/>
          <p:cNvSpPr txBox="1"/>
          <p:nvPr/>
        </p:nvSpPr>
        <p:spPr>
          <a:xfrm>
            <a:off x="419100" y="6471795"/>
            <a:ext cx="7716033" cy="108505"/>
          </a:xfrm>
          <a:prstGeom prst="rect">
            <a:avLst/>
          </a:prstGeom>
          <a:noFill/>
        </p:spPr>
        <p:txBody>
          <a:bodyPr wrap="square" lIns="0" tIns="0" rIns="0" bIns="0" rtlCol="0">
            <a:noAutofit/>
          </a:bodyPr>
          <a:lstStyle/>
          <a:p>
            <a:r>
              <a:rPr lang="en-US" sz="800" dirty="0"/>
              <a:t>Source: MORNINGSTAR, data as of 08.08.2019.</a:t>
            </a:r>
          </a:p>
        </p:txBody>
      </p:sp>
      <p:sp>
        <p:nvSpPr>
          <p:cNvPr id="14" name="TextBox 13"/>
          <p:cNvSpPr txBox="1"/>
          <p:nvPr/>
        </p:nvSpPr>
        <p:spPr>
          <a:xfrm>
            <a:off x="419101" y="5751820"/>
            <a:ext cx="8660100" cy="621068"/>
          </a:xfrm>
          <a:prstGeom prst="rect">
            <a:avLst/>
          </a:prstGeom>
          <a:noFill/>
        </p:spPr>
        <p:txBody>
          <a:bodyPr wrap="square" lIns="0" tIns="0" rIns="0" bIns="0" rtlCol="0">
            <a:noAutofit/>
          </a:bodyPr>
          <a:lstStyle/>
          <a:p>
            <a:pPr lvl="0">
              <a:spcBef>
                <a:spcPts val="0"/>
              </a:spcBef>
              <a:spcAft>
                <a:spcPts val="400"/>
              </a:spcAft>
              <a:buClr>
                <a:srgbClr val="E60000"/>
              </a:buClr>
              <a:buSzPct val="120000"/>
            </a:pPr>
            <a:r>
              <a:rPr lang="en-US" altLang="de-DE" sz="1200" b="1" dirty="0">
                <a:latin typeface="+mn-lt"/>
                <a:ea typeface="Arial Unicode MS" pitchFamily="34" charset="-128"/>
              </a:rPr>
              <a:t>Some further sales arguments</a:t>
            </a:r>
          </a:p>
          <a:p>
            <a:pPr lvl="0">
              <a:spcBef>
                <a:spcPts val="0"/>
              </a:spcBef>
              <a:spcAft>
                <a:spcPts val="400"/>
              </a:spcAft>
              <a:buClr>
                <a:srgbClr val="E60000"/>
              </a:buClr>
              <a:buSzPct val="120000"/>
            </a:pPr>
            <a:r>
              <a:rPr lang="en-US" altLang="de-DE" sz="1200" dirty="0">
                <a:latin typeface="+mn-lt"/>
                <a:ea typeface="Arial Unicode MS" pitchFamily="34" charset="-128"/>
              </a:rPr>
              <a:t>The new </a:t>
            </a:r>
            <a:r>
              <a:rPr lang="en-US" sz="1200" b="1" dirty="0">
                <a:latin typeface="+mn-lt"/>
              </a:rPr>
              <a:t>UBS ETF – J.P. Morgan Global Government ESG Liquid Bond UCITS ETF </a:t>
            </a:r>
            <a:r>
              <a:rPr lang="en-US" sz="1200" dirty="0">
                <a:latin typeface="+mn-lt"/>
                <a:ea typeface="Arial Unicode MS" pitchFamily="34" charset="-128"/>
              </a:rPr>
              <a:t>tracks </a:t>
            </a:r>
            <a:r>
              <a:rPr lang="en-US" altLang="de-DE" sz="1200" dirty="0">
                <a:latin typeface="+mn-lt"/>
                <a:ea typeface="Arial Unicode MS" pitchFamily="34" charset="-128"/>
              </a:rPr>
              <a:t>an innovative and efficient index developed with J.P. Morgan Benchmark including a </a:t>
            </a:r>
            <a:r>
              <a:rPr lang="en-US" altLang="de-DE" sz="1200" b="1" dirty="0">
                <a:latin typeface="+mn-lt"/>
                <a:ea typeface="Arial Unicode MS" pitchFamily="34" charset="-128"/>
              </a:rPr>
              <a:t>first mover </a:t>
            </a:r>
            <a:r>
              <a:rPr lang="en-US" altLang="de-DE" sz="1200" dirty="0">
                <a:latin typeface="+mn-lt"/>
                <a:ea typeface="Arial Unicode MS" pitchFamily="34" charset="-128"/>
              </a:rPr>
              <a:t>advantage as </a:t>
            </a:r>
            <a:r>
              <a:rPr lang="en-US" altLang="de-DE" sz="1200" b="1" dirty="0">
                <a:latin typeface="+mn-lt"/>
                <a:ea typeface="Arial Unicode MS" pitchFamily="34" charset="-128"/>
              </a:rPr>
              <a:t>first  ESG screened global treasury</a:t>
            </a:r>
            <a:r>
              <a:rPr lang="en-US" altLang="de-DE" sz="1200" dirty="0">
                <a:latin typeface="+mn-lt"/>
                <a:ea typeface="Arial Unicode MS" pitchFamily="34" charset="-128"/>
              </a:rPr>
              <a:t>.</a:t>
            </a:r>
          </a:p>
        </p:txBody>
      </p:sp>
      <p:sp>
        <p:nvSpPr>
          <p:cNvPr id="7" name="SECURITY TEXT">
            <a:extLst>
              <a:ext uri="{FF2B5EF4-FFF2-40B4-BE49-F238E27FC236}">
                <a16:creationId xmlns:a16="http://schemas.microsoft.com/office/drawing/2014/main" id="{C75EA4EE-5D2C-EB4F-9346-8C62283DD8C5}"/>
              </a:ext>
            </a:extLst>
          </p:cNvPr>
          <p:cNvSpPr txBox="1">
            <a:spLocks/>
          </p:cNvSpPr>
          <p:nvPr>
            <p:custDataLst>
              <p:tags r:id="rId4"/>
            </p:custDataLst>
          </p:nvPr>
        </p:nvSpPr>
        <p:spPr>
          <a:xfrm>
            <a:off x="7607800" y="164215"/>
            <a:ext cx="1993392" cy="182880"/>
          </a:xfrm>
          <a:prstGeom prst="rect">
            <a:avLst/>
          </a:prstGeom>
        </p:spPr>
        <p:txBody>
          <a:bodyPr vert="horz" wrap="square" lIns="73152" tIns="0" rIns="0" bIns="0" rtlCol="0" anchor="b" anchorCtr="0">
            <a:spAutoFit/>
          </a:bodyPr>
          <a:lstStyle>
            <a:lvl1pPr marL="0" indent="0" algn="l" defTabSz="1005505" rtl="0" eaLnBrk="1" latinLnBrk="0" hangingPunct="1">
              <a:spcBef>
                <a:spcPct val="20000"/>
              </a:spcBef>
              <a:buSzPct val="120000"/>
              <a:buFont typeface="Symbol" pitchFamily="18" charset="2"/>
              <a:buNone/>
              <a:defRPr sz="1200" b="0" kern="1200" baseline="0">
                <a:solidFill>
                  <a:schemeClr val="tx1"/>
                </a:solidFill>
                <a:latin typeface="+mn-lt"/>
                <a:ea typeface="+mn-ea"/>
                <a:cs typeface="+mn-cs"/>
              </a:defRPr>
            </a:lvl1pPr>
            <a:lvl2pPr marL="816973" indent="-314218"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2pPr>
            <a:lvl3pPr marL="1256881"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3pPr>
            <a:lvl4pPr marL="1759633"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4pPr>
            <a:lvl5pPr marL="2262384"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5pPr>
            <a:lvl6pPr marL="2765137"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7890"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0641"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3393"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a:r>
              <a:rPr lang="de-CH" dirty="0">
                <a:solidFill>
                  <a:prstClr val="black"/>
                </a:solidFill>
              </a:rPr>
              <a:t>For </a:t>
            </a:r>
            <a:r>
              <a:rPr lang="de-CH" dirty="0" err="1">
                <a:solidFill>
                  <a:prstClr val="black"/>
                </a:solidFill>
              </a:rPr>
              <a:t>marketing</a:t>
            </a:r>
            <a:r>
              <a:rPr lang="de-CH" dirty="0">
                <a:solidFill>
                  <a:prstClr val="black"/>
                </a:solidFill>
              </a:rPr>
              <a:t> </a:t>
            </a:r>
            <a:r>
              <a:rPr lang="de-CH" dirty="0" err="1">
                <a:solidFill>
                  <a:prstClr val="black"/>
                </a:solidFill>
              </a:rPr>
              <a:t>purposes</a:t>
            </a:r>
            <a:r>
              <a:rPr lang="de-CH" dirty="0">
                <a:solidFill>
                  <a:prstClr val="black"/>
                </a:solidFill>
              </a:rPr>
              <a:t> </a:t>
            </a:r>
            <a:r>
              <a:rPr lang="de-CH" dirty="0" err="1">
                <a:solidFill>
                  <a:prstClr val="black"/>
                </a:solidFill>
              </a:rPr>
              <a:t>only</a:t>
            </a:r>
            <a:endParaRPr lang="en-GB" dirty="0">
              <a:latin typeface="Frutiger 45 Light"/>
              <a:ea typeface="MS PGothic"/>
            </a:endParaRPr>
          </a:p>
        </p:txBody>
      </p:sp>
      <p:graphicFrame>
        <p:nvGraphicFramePr>
          <p:cNvPr id="8" name="Table 7"/>
          <p:cNvGraphicFramePr>
            <a:graphicFrameLocks noGrp="1"/>
          </p:cNvGraphicFramePr>
          <p:nvPr>
            <p:extLst>
              <p:ext uri="{D42A27DB-BD31-4B8C-83A1-F6EECF244321}">
                <p14:modId xmlns:p14="http://schemas.microsoft.com/office/powerpoint/2010/main" val="3753587871"/>
              </p:ext>
            </p:extLst>
          </p:nvPr>
        </p:nvGraphicFramePr>
        <p:xfrm>
          <a:off x="411155" y="1567137"/>
          <a:ext cx="9190037" cy="1882778"/>
        </p:xfrm>
        <a:graphic>
          <a:graphicData uri="http://schemas.openxmlformats.org/drawingml/2006/table">
            <a:tbl>
              <a:tblPr/>
              <a:tblGrid>
                <a:gridCol w="2742445">
                  <a:extLst>
                    <a:ext uri="{9D8B030D-6E8A-4147-A177-3AD203B41FA5}">
                      <a16:colId xmlns:a16="http://schemas.microsoft.com/office/drawing/2014/main" val="20000"/>
                    </a:ext>
                  </a:extLst>
                </a:gridCol>
                <a:gridCol w="439200">
                  <a:extLst>
                    <a:ext uri="{9D8B030D-6E8A-4147-A177-3AD203B41FA5}">
                      <a16:colId xmlns:a16="http://schemas.microsoft.com/office/drawing/2014/main" val="20001"/>
                    </a:ext>
                  </a:extLst>
                </a:gridCol>
                <a:gridCol w="676800">
                  <a:extLst>
                    <a:ext uri="{9D8B030D-6E8A-4147-A177-3AD203B41FA5}">
                      <a16:colId xmlns:a16="http://schemas.microsoft.com/office/drawing/2014/main" val="20002"/>
                    </a:ext>
                  </a:extLst>
                </a:gridCol>
                <a:gridCol w="511200">
                  <a:extLst>
                    <a:ext uri="{9D8B030D-6E8A-4147-A177-3AD203B41FA5}">
                      <a16:colId xmlns:a16="http://schemas.microsoft.com/office/drawing/2014/main" val="20003"/>
                    </a:ext>
                  </a:extLst>
                </a:gridCol>
                <a:gridCol w="482400">
                  <a:extLst>
                    <a:ext uri="{9D8B030D-6E8A-4147-A177-3AD203B41FA5}">
                      <a16:colId xmlns:a16="http://schemas.microsoft.com/office/drawing/2014/main" val="20004"/>
                    </a:ext>
                  </a:extLst>
                </a:gridCol>
                <a:gridCol w="583200">
                  <a:extLst>
                    <a:ext uri="{9D8B030D-6E8A-4147-A177-3AD203B41FA5}">
                      <a16:colId xmlns:a16="http://schemas.microsoft.com/office/drawing/2014/main" val="20005"/>
                    </a:ext>
                  </a:extLst>
                </a:gridCol>
                <a:gridCol w="460800">
                  <a:extLst>
                    <a:ext uri="{9D8B030D-6E8A-4147-A177-3AD203B41FA5}">
                      <a16:colId xmlns:a16="http://schemas.microsoft.com/office/drawing/2014/main" val="20006"/>
                    </a:ext>
                  </a:extLst>
                </a:gridCol>
                <a:gridCol w="2664000">
                  <a:extLst>
                    <a:ext uri="{9D8B030D-6E8A-4147-A177-3AD203B41FA5}">
                      <a16:colId xmlns:a16="http://schemas.microsoft.com/office/drawing/2014/main" val="20007"/>
                    </a:ext>
                  </a:extLst>
                </a:gridCol>
                <a:gridCol w="629992">
                  <a:extLst>
                    <a:ext uri="{9D8B030D-6E8A-4147-A177-3AD203B41FA5}">
                      <a16:colId xmlns:a16="http://schemas.microsoft.com/office/drawing/2014/main" val="20008"/>
                    </a:ext>
                  </a:extLst>
                </a:gridCol>
              </a:tblGrid>
              <a:tr h="375554">
                <a:tc>
                  <a:txBody>
                    <a:bodyPr/>
                    <a:lstStyle/>
                    <a:p>
                      <a:pPr algn="l" rtl="0" fontAlgn="t"/>
                      <a:r>
                        <a:rPr lang="de-CH" sz="700" b="1" i="0" u="none" strike="noStrike" dirty="0">
                          <a:solidFill>
                            <a:srgbClr val="000000"/>
                          </a:solidFill>
                          <a:effectLst/>
                          <a:latin typeface="Frutiger 45 Light"/>
                        </a:rPr>
                        <a:t>Name</a:t>
                      </a:r>
                    </a:p>
                  </a:txBody>
                  <a:tcPr marL="7364" marR="7364" marT="736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rtl="0" fontAlgn="t"/>
                      <a:r>
                        <a:rPr lang="de-CH" sz="700" b="1" i="0" u="none" strike="noStrike" dirty="0">
                          <a:solidFill>
                            <a:srgbClr val="000000"/>
                          </a:solidFill>
                          <a:effectLst/>
                          <a:latin typeface="Frutiger 45 Light"/>
                        </a:rPr>
                        <a:t>Branding Name</a:t>
                      </a:r>
                    </a:p>
                  </a:txBody>
                  <a:tcPr marL="7364" marR="7364" marT="736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rtl="0" fontAlgn="t"/>
                      <a:r>
                        <a:rPr lang="de-CH" sz="700" b="1" i="0" u="none" strike="noStrike" dirty="0">
                          <a:solidFill>
                            <a:srgbClr val="000000"/>
                          </a:solidFill>
                          <a:effectLst/>
                          <a:latin typeface="Frutiger 45 Light"/>
                        </a:rPr>
                        <a:t>ISIN</a:t>
                      </a:r>
                    </a:p>
                  </a:txBody>
                  <a:tcPr marL="7364" marR="7364" marT="736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rtl="0" fontAlgn="t"/>
                      <a:r>
                        <a:rPr lang="de-CH" sz="700" b="1" i="0" u="none" strike="noStrike" dirty="0" err="1">
                          <a:solidFill>
                            <a:srgbClr val="000000"/>
                          </a:solidFill>
                          <a:effectLst/>
                          <a:latin typeface="Frutiger 45 Light"/>
                        </a:rPr>
                        <a:t>Domicile</a:t>
                      </a:r>
                      <a:endParaRPr lang="de-CH" sz="700" b="1" i="0" u="none" strike="noStrike" dirty="0">
                        <a:solidFill>
                          <a:srgbClr val="000000"/>
                        </a:solidFill>
                        <a:effectLst/>
                        <a:latin typeface="Frutiger 45 Light"/>
                      </a:endParaRPr>
                    </a:p>
                  </a:txBody>
                  <a:tcPr marL="7364" marR="7364" marT="736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rtl="0" fontAlgn="t"/>
                      <a:r>
                        <a:rPr lang="de-CH" sz="700" b="1" i="0" u="none" strike="noStrike" dirty="0" err="1">
                          <a:solidFill>
                            <a:srgbClr val="000000"/>
                          </a:solidFill>
                          <a:effectLst/>
                          <a:latin typeface="Frutiger 45 Light"/>
                        </a:rPr>
                        <a:t>Inception</a:t>
                      </a:r>
                      <a:r>
                        <a:rPr lang="de-CH" sz="700" b="1" i="0" u="none" strike="noStrike" dirty="0">
                          <a:solidFill>
                            <a:srgbClr val="000000"/>
                          </a:solidFill>
                          <a:effectLst/>
                          <a:latin typeface="Frutiger 45 Light"/>
                        </a:rPr>
                        <a:t> Date</a:t>
                      </a:r>
                    </a:p>
                  </a:txBody>
                  <a:tcPr marL="7364" marR="7364" marT="736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rtl="0" fontAlgn="t"/>
                      <a:r>
                        <a:rPr lang="de-CH" sz="700" b="1" i="0" u="none" strike="noStrike" dirty="0">
                          <a:solidFill>
                            <a:srgbClr val="000000"/>
                          </a:solidFill>
                          <a:effectLst/>
                          <a:latin typeface="Frutiger 45 Light"/>
                        </a:rPr>
                        <a:t>Fund Size</a:t>
                      </a:r>
                      <a:br>
                        <a:rPr lang="de-CH" sz="700" b="1" i="0" u="none" strike="noStrike" dirty="0">
                          <a:solidFill>
                            <a:srgbClr val="000000"/>
                          </a:solidFill>
                          <a:effectLst/>
                          <a:latin typeface="Frutiger 45 Light"/>
                        </a:rPr>
                      </a:br>
                      <a:r>
                        <a:rPr lang="de-CH" sz="700" b="1" i="0" u="none" strike="noStrike" dirty="0">
                          <a:solidFill>
                            <a:srgbClr val="000000"/>
                          </a:solidFill>
                          <a:effectLst/>
                          <a:latin typeface="Frutiger 45 Light"/>
                        </a:rPr>
                        <a:t>USD</a:t>
                      </a:r>
                    </a:p>
                  </a:txBody>
                  <a:tcPr marL="108000" marR="7364" marT="736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rtl="0" fontAlgn="t"/>
                      <a:r>
                        <a:rPr lang="de-CH" sz="700" b="1" i="0" u="none" strike="noStrike" dirty="0">
                          <a:solidFill>
                            <a:srgbClr val="000000"/>
                          </a:solidFill>
                          <a:effectLst/>
                          <a:latin typeface="Frutiger 45 Light"/>
                        </a:rPr>
                        <a:t> Net </a:t>
                      </a:r>
                      <a:r>
                        <a:rPr lang="de-CH" sz="700" b="1" i="0" u="none" strike="noStrike" dirty="0" err="1">
                          <a:solidFill>
                            <a:srgbClr val="000000"/>
                          </a:solidFill>
                          <a:effectLst/>
                          <a:latin typeface="Frutiger 45 Light"/>
                        </a:rPr>
                        <a:t>Expense</a:t>
                      </a:r>
                      <a:r>
                        <a:rPr lang="de-CH" sz="700" b="1" i="0" u="none" strike="noStrike" dirty="0">
                          <a:solidFill>
                            <a:srgbClr val="000000"/>
                          </a:solidFill>
                          <a:effectLst/>
                          <a:latin typeface="Frutiger 45 Light"/>
                        </a:rPr>
                        <a:t> Ratio</a:t>
                      </a:r>
                    </a:p>
                  </a:txBody>
                  <a:tcPr marL="7364" marR="7364" marT="736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rtl="0" fontAlgn="t"/>
                      <a:r>
                        <a:rPr lang="de-CH" sz="700" b="1" i="0" u="none" strike="noStrike" dirty="0">
                          <a:solidFill>
                            <a:srgbClr val="000000"/>
                          </a:solidFill>
                          <a:effectLst/>
                          <a:latin typeface="Frutiger 45 Light"/>
                        </a:rPr>
                        <a:t>Primary </a:t>
                      </a:r>
                      <a:r>
                        <a:rPr lang="de-CH" sz="700" b="1" i="0" u="none" strike="noStrike" dirty="0" err="1">
                          <a:solidFill>
                            <a:srgbClr val="000000"/>
                          </a:solidFill>
                          <a:effectLst/>
                          <a:latin typeface="Frutiger 45 Light"/>
                        </a:rPr>
                        <a:t>Prospectus</a:t>
                      </a:r>
                      <a:r>
                        <a:rPr lang="de-CH" sz="700" b="1" i="0" u="none" strike="noStrike" dirty="0">
                          <a:solidFill>
                            <a:srgbClr val="000000"/>
                          </a:solidFill>
                          <a:effectLst/>
                          <a:latin typeface="Frutiger 45 Light"/>
                        </a:rPr>
                        <a:t> Benchmark</a:t>
                      </a:r>
                    </a:p>
                  </a:txBody>
                  <a:tcPr marL="36000" marR="7364" marT="736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rtl="0" fontAlgn="t"/>
                      <a:r>
                        <a:rPr lang="de-CH" sz="700" b="1" i="0" u="none" strike="noStrike" dirty="0">
                          <a:solidFill>
                            <a:srgbClr val="000000"/>
                          </a:solidFill>
                          <a:effectLst/>
                          <a:latin typeface="Frutiger 45 Light"/>
                        </a:rPr>
                        <a:t>Replication </a:t>
                      </a:r>
                      <a:r>
                        <a:rPr lang="de-CH" sz="700" b="1" i="0" u="none" strike="noStrike" dirty="0" err="1">
                          <a:solidFill>
                            <a:srgbClr val="000000"/>
                          </a:solidFill>
                          <a:effectLst/>
                          <a:latin typeface="Frutiger 45 Light"/>
                        </a:rPr>
                        <a:t>Method</a:t>
                      </a:r>
                      <a:endParaRPr lang="de-CH" sz="700" b="1" i="0" u="none" strike="noStrike" dirty="0">
                        <a:solidFill>
                          <a:srgbClr val="000000"/>
                        </a:solidFill>
                        <a:effectLst/>
                        <a:latin typeface="Frutiger 45 Light"/>
                      </a:endParaRPr>
                    </a:p>
                  </a:txBody>
                  <a:tcPr marL="7364" marR="7364" marT="7364"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39912">
                <a:tc>
                  <a:txBody>
                    <a:bodyPr/>
                    <a:lstStyle/>
                    <a:p>
                      <a:pPr algn="l" rtl="0" fontAlgn="b"/>
                      <a:r>
                        <a:rPr lang="en-US" sz="800" b="0" i="0" u="none" strike="noStrike" dirty="0">
                          <a:solidFill>
                            <a:srgbClr val="000000"/>
                          </a:solidFill>
                          <a:effectLst/>
                          <a:latin typeface="Frutiger 47 Light CN" panose="020B0603020202020204" pitchFamily="34" charset="0"/>
                        </a:rPr>
                        <a:t>ISHARES CORE € GOVT BOND UCITS ETF</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l" rtl="0" fontAlgn="b"/>
                      <a:r>
                        <a:rPr lang="de-CH" sz="800" b="0" i="0" u="none" strike="noStrike">
                          <a:solidFill>
                            <a:srgbClr val="000000"/>
                          </a:solidFill>
                          <a:effectLst/>
                          <a:latin typeface="Frutiger 47 Light CN" panose="020B0603020202020204" pitchFamily="34" charset="0"/>
                        </a:rPr>
                        <a:t>iShares</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l" rtl="0" fontAlgn="b"/>
                      <a:r>
                        <a:rPr lang="de-CH" sz="800" b="0" i="0" u="none" strike="noStrike">
                          <a:solidFill>
                            <a:srgbClr val="000000"/>
                          </a:solidFill>
                          <a:effectLst/>
                          <a:latin typeface="Frutiger 47 Light CN" panose="020B0603020202020204" pitchFamily="34" charset="0"/>
                        </a:rPr>
                        <a:t>IE00B4WXJJ64</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l" rtl="0" fontAlgn="b"/>
                      <a:r>
                        <a:rPr lang="de-CH" sz="800" b="0" i="0" u="none" strike="noStrike">
                          <a:solidFill>
                            <a:srgbClr val="000000"/>
                          </a:solidFill>
                          <a:effectLst/>
                          <a:latin typeface="Frutiger 47 Light CN" panose="020B0603020202020204" pitchFamily="34" charset="0"/>
                        </a:rPr>
                        <a:t>Ireland</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r" rtl="0" fontAlgn="b"/>
                      <a:r>
                        <a:rPr lang="de-CH" sz="800" b="0" i="0" u="none" strike="noStrike">
                          <a:solidFill>
                            <a:srgbClr val="000000"/>
                          </a:solidFill>
                          <a:effectLst/>
                          <a:latin typeface="Frutiger 47 Light CN" panose="020B0603020202020204" pitchFamily="34" charset="0"/>
                        </a:rPr>
                        <a:t>17.04.2009</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r" rtl="0" fontAlgn="b"/>
                      <a:r>
                        <a:rPr lang="de-CH" sz="800" b="0" i="0" u="none" strike="noStrike">
                          <a:solidFill>
                            <a:srgbClr val="000000"/>
                          </a:solidFill>
                          <a:effectLst/>
                          <a:latin typeface="Frutiger 47 Light CN" panose="020B0603020202020204" pitchFamily="34" charset="0"/>
                        </a:rPr>
                        <a:t>1640000000</a:t>
                      </a:r>
                      <a:endParaRPr lang="de-CH" sz="800" b="0" i="0" u="none" strike="noStrike" dirty="0">
                        <a:solidFill>
                          <a:srgbClr val="000000"/>
                        </a:solidFill>
                        <a:effectLst/>
                        <a:latin typeface="Frutiger 47 Light CN" panose="020B0603020202020204" pitchFamily="34" charset="0"/>
                      </a:endParaRP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r" rtl="0" fontAlgn="b"/>
                      <a:r>
                        <a:rPr lang="de-CH" sz="800" b="0" i="0" u="none" strike="noStrike" dirty="0">
                          <a:solidFill>
                            <a:srgbClr val="000000"/>
                          </a:solidFill>
                          <a:effectLst/>
                          <a:latin typeface="Frutiger 47 Light CN" panose="020B0603020202020204" pitchFamily="34" charset="0"/>
                        </a:rPr>
                        <a:t>0.09</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l" rtl="0" fontAlgn="b"/>
                      <a:r>
                        <a:rPr lang="en-US" sz="800" b="0" i="0" u="none" strike="noStrike" dirty="0">
                          <a:solidFill>
                            <a:srgbClr val="000000"/>
                          </a:solidFill>
                          <a:effectLst/>
                          <a:latin typeface="Frutiger 47 Light CN" panose="020B0603020202020204" pitchFamily="34" charset="0"/>
                        </a:rPr>
                        <a:t>Bloomberg Barclays Euro Treasury Bond Index</a:t>
                      </a:r>
                    </a:p>
                  </a:txBody>
                  <a:tcPr marL="36000"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l" rtl="0" fontAlgn="b"/>
                      <a:r>
                        <a:rPr lang="de-CH" sz="800" b="0" i="0" u="none" strike="noStrike">
                          <a:solidFill>
                            <a:srgbClr val="000000"/>
                          </a:solidFill>
                          <a:effectLst/>
                          <a:latin typeface="Frutiger 47 Light CN" panose="020B0603020202020204" pitchFamily="34" charset="0"/>
                        </a:rPr>
                        <a:t>Physical Sample</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extLst>
                  <a:ext uri="{0D108BD9-81ED-4DB2-BD59-A6C34878D82A}">
                    <a16:rowId xmlns:a16="http://schemas.microsoft.com/office/drawing/2014/main" val="10001"/>
                  </a:ext>
                </a:extLst>
              </a:tr>
              <a:tr h="139912">
                <a:tc>
                  <a:txBody>
                    <a:bodyPr/>
                    <a:lstStyle/>
                    <a:p>
                      <a:pPr algn="l" rtl="0" fontAlgn="b"/>
                      <a:r>
                        <a:rPr lang="en-US" sz="800" b="0" i="0" u="none" strike="noStrike" dirty="0">
                          <a:solidFill>
                            <a:srgbClr val="000000"/>
                          </a:solidFill>
                          <a:effectLst/>
                          <a:latin typeface="Frutiger 47 Light CN" panose="020B0603020202020204" pitchFamily="34" charset="0"/>
                        </a:rPr>
                        <a:t>ISHARES GLOBAL AAA-AA GOVT BOND UCITS ETF (DIST)</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de-CH" sz="800" b="0" i="0" u="none" strike="noStrike" dirty="0" err="1">
                          <a:solidFill>
                            <a:srgbClr val="000000"/>
                          </a:solidFill>
                          <a:effectLst/>
                          <a:latin typeface="Frutiger 47 Light CN" panose="020B0603020202020204" pitchFamily="34" charset="0"/>
                        </a:rPr>
                        <a:t>iShares</a:t>
                      </a:r>
                      <a:endParaRPr lang="de-CH" sz="800" b="0" i="0" u="none" strike="noStrike" dirty="0">
                        <a:solidFill>
                          <a:srgbClr val="000000"/>
                        </a:solidFill>
                        <a:effectLst/>
                        <a:latin typeface="Frutiger 47 Light CN" panose="020B0603020202020204" pitchFamily="34" charset="0"/>
                      </a:endParaRP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de-CH" sz="800" b="0" i="0" u="none" strike="noStrike">
                          <a:solidFill>
                            <a:srgbClr val="000000"/>
                          </a:solidFill>
                          <a:effectLst/>
                          <a:latin typeface="Frutiger 47 Light CN" panose="020B0603020202020204" pitchFamily="34" charset="0"/>
                        </a:rPr>
                        <a:t>IE00B87G8S03 </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de-CH" sz="800" b="0" i="0" u="none" strike="noStrike" dirty="0">
                          <a:solidFill>
                            <a:srgbClr val="000000"/>
                          </a:solidFill>
                          <a:effectLst/>
                          <a:latin typeface="Frutiger 47 Light CN" panose="020B0603020202020204" pitchFamily="34" charset="0"/>
                        </a:rPr>
                        <a:t>Ireland</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de-CH" sz="800" b="0" i="0" u="none" strike="noStrike">
                          <a:solidFill>
                            <a:srgbClr val="000000"/>
                          </a:solidFill>
                          <a:effectLst/>
                          <a:latin typeface="Frutiger 47 Light CN" panose="020B0603020202020204" pitchFamily="34" charset="0"/>
                        </a:rPr>
                        <a:t>03.10.2012</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de-CH" sz="800" b="0" i="0" u="none" strike="noStrike" dirty="0">
                          <a:solidFill>
                            <a:srgbClr val="000000"/>
                          </a:solidFill>
                          <a:effectLst/>
                          <a:latin typeface="Frutiger 47 Light CN" panose="020B0603020202020204" pitchFamily="34" charset="0"/>
                        </a:rPr>
                        <a:t>86290000</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de-CH" sz="800" b="0" i="0" u="none" strike="noStrike">
                          <a:solidFill>
                            <a:srgbClr val="000000"/>
                          </a:solidFill>
                          <a:effectLst/>
                          <a:latin typeface="Frutiger 47 Light CN" panose="020B0603020202020204" pitchFamily="34" charset="0"/>
                        </a:rPr>
                        <a:t>0.2</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800" b="0" i="0" u="none" strike="noStrike" dirty="0">
                          <a:solidFill>
                            <a:srgbClr val="000000"/>
                          </a:solidFill>
                          <a:effectLst/>
                          <a:latin typeface="Frutiger 47 Light CN" panose="020B0603020202020204" pitchFamily="34" charset="0"/>
                        </a:rPr>
                        <a:t>Bloomberg Barclays Global Government AAA-AA Capped Bond Index</a:t>
                      </a:r>
                    </a:p>
                  </a:txBody>
                  <a:tcPr marL="36000"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de-CH" sz="800" b="0" i="0" u="none" strike="noStrike">
                          <a:solidFill>
                            <a:srgbClr val="000000"/>
                          </a:solidFill>
                          <a:effectLst/>
                          <a:latin typeface="Frutiger 47 Light CN" panose="020B0603020202020204" pitchFamily="34" charset="0"/>
                        </a:rPr>
                        <a:t>Physical Sample</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39912">
                <a:tc>
                  <a:txBody>
                    <a:bodyPr/>
                    <a:lstStyle/>
                    <a:p>
                      <a:pPr algn="l" rtl="0" fontAlgn="b"/>
                      <a:r>
                        <a:rPr lang="en-US" sz="800" b="0" i="0" u="none" strike="noStrike">
                          <a:solidFill>
                            <a:srgbClr val="000000"/>
                          </a:solidFill>
                          <a:effectLst/>
                          <a:latin typeface="Frutiger 47 Light CN" panose="020B0603020202020204" pitchFamily="34" charset="0"/>
                        </a:rPr>
                        <a:t>XTRACKERS GLOBAL GOVERNMENT BOND UCITS ETF </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l" rtl="0" fontAlgn="b"/>
                      <a:r>
                        <a:rPr lang="de-CH" sz="800" b="0" i="0" u="none" strike="noStrike">
                          <a:solidFill>
                            <a:srgbClr val="000000"/>
                          </a:solidFill>
                          <a:effectLst/>
                          <a:latin typeface="Frutiger 47 Light CN" panose="020B0603020202020204" pitchFamily="34" charset="0"/>
                        </a:rPr>
                        <a:t>DWS</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l" rtl="0" fontAlgn="b"/>
                      <a:r>
                        <a:rPr lang="de-CH" sz="800" b="0" i="0" u="none" strike="noStrike" dirty="0">
                          <a:solidFill>
                            <a:srgbClr val="000000"/>
                          </a:solidFill>
                          <a:effectLst/>
                          <a:latin typeface="Frutiger 47 Light CN" panose="020B0603020202020204" pitchFamily="34" charset="0"/>
                        </a:rPr>
                        <a:t>LU0908508731</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l" rtl="0" fontAlgn="b"/>
                      <a:r>
                        <a:rPr lang="de-CH" sz="800" b="0" i="0" u="none" strike="noStrike" dirty="0">
                          <a:solidFill>
                            <a:srgbClr val="000000"/>
                          </a:solidFill>
                          <a:effectLst/>
                          <a:latin typeface="Frutiger 47 Light CN" panose="020B0603020202020204" pitchFamily="34" charset="0"/>
                        </a:rPr>
                        <a:t>Luxembourg</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r" rtl="0" fontAlgn="b"/>
                      <a:r>
                        <a:rPr lang="de-CH" sz="800" b="0" i="0" u="none" strike="noStrike" dirty="0">
                          <a:solidFill>
                            <a:srgbClr val="000000"/>
                          </a:solidFill>
                          <a:effectLst/>
                          <a:latin typeface="Frutiger 47 Light CN" panose="020B0603020202020204" pitchFamily="34" charset="0"/>
                        </a:rPr>
                        <a:t>14.08.2013</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r" rtl="0" fontAlgn="b"/>
                      <a:r>
                        <a:rPr lang="de-CH" sz="800" b="0" i="0" u="none" strike="noStrike">
                          <a:solidFill>
                            <a:srgbClr val="000000"/>
                          </a:solidFill>
                          <a:effectLst/>
                          <a:latin typeface="Frutiger 47 Light CN" panose="020B0603020202020204" pitchFamily="34" charset="0"/>
                        </a:rPr>
                        <a:t>684350000</a:t>
                      </a:r>
                      <a:endParaRPr lang="de-CH" sz="800" b="0" i="0" u="none" strike="noStrike" dirty="0">
                        <a:solidFill>
                          <a:srgbClr val="000000"/>
                        </a:solidFill>
                        <a:effectLst/>
                        <a:latin typeface="Frutiger 47 Light CN" panose="020B0603020202020204" pitchFamily="34" charset="0"/>
                      </a:endParaRP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r" rtl="0" fontAlgn="b"/>
                      <a:r>
                        <a:rPr lang="de-CH" sz="800" b="0" i="0" u="none" strike="noStrike">
                          <a:solidFill>
                            <a:srgbClr val="000000"/>
                          </a:solidFill>
                          <a:effectLst/>
                          <a:latin typeface="Frutiger 47 Light CN" panose="020B0603020202020204" pitchFamily="34" charset="0"/>
                        </a:rPr>
                        <a:t>0.2</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l" rtl="0" fontAlgn="b"/>
                      <a:r>
                        <a:rPr lang="en-US" sz="800" b="0" i="0" u="none" strike="noStrike" dirty="0">
                          <a:solidFill>
                            <a:srgbClr val="000000"/>
                          </a:solidFill>
                          <a:effectLst/>
                          <a:latin typeface="Frutiger 47 Light CN" panose="020B0603020202020204" pitchFamily="34" charset="0"/>
                        </a:rPr>
                        <a:t>FTSE World Government Bond Index</a:t>
                      </a:r>
                    </a:p>
                  </a:txBody>
                  <a:tcPr marL="36000"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l" rtl="0" fontAlgn="b"/>
                      <a:r>
                        <a:rPr lang="de-CH" sz="800" b="0" i="0" u="none" strike="noStrike">
                          <a:solidFill>
                            <a:srgbClr val="000000"/>
                          </a:solidFill>
                          <a:effectLst/>
                          <a:latin typeface="Frutiger 47 Light CN" panose="020B0603020202020204" pitchFamily="34" charset="0"/>
                        </a:rPr>
                        <a:t>Physical Sample</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extLst>
                  <a:ext uri="{0D108BD9-81ED-4DB2-BD59-A6C34878D82A}">
                    <a16:rowId xmlns:a16="http://schemas.microsoft.com/office/drawing/2014/main" val="10003"/>
                  </a:ext>
                </a:extLst>
              </a:tr>
              <a:tr h="139912">
                <a:tc>
                  <a:txBody>
                    <a:bodyPr/>
                    <a:lstStyle/>
                    <a:p>
                      <a:pPr algn="l" rtl="0" fontAlgn="b"/>
                      <a:r>
                        <a:rPr lang="en-US" sz="800" b="0" i="0" u="none" strike="noStrike">
                          <a:solidFill>
                            <a:srgbClr val="000000"/>
                          </a:solidFill>
                          <a:effectLst/>
                          <a:latin typeface="Frutiger 47 Light CN" panose="020B0603020202020204" pitchFamily="34" charset="0"/>
                        </a:rPr>
                        <a:t>XTRACKERS GLOBAL GOVERNMENT BOND UCITS ETF 1C EUR HEDGED</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de-CH" sz="800" b="0" i="0" u="none" strike="noStrike">
                          <a:solidFill>
                            <a:srgbClr val="000000"/>
                          </a:solidFill>
                          <a:effectLst/>
                          <a:latin typeface="Frutiger 47 Light CN" panose="020B0603020202020204" pitchFamily="34" charset="0"/>
                        </a:rPr>
                        <a:t>DWS</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de-CH" sz="800" b="0" i="0" u="none" strike="noStrike">
                          <a:solidFill>
                            <a:srgbClr val="000000"/>
                          </a:solidFill>
                          <a:effectLst/>
                          <a:latin typeface="Frutiger 47 Light CN" panose="020B0603020202020204" pitchFamily="34" charset="0"/>
                        </a:rPr>
                        <a:t>LU0378818131</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de-CH" sz="800" b="0" i="0" u="none" strike="noStrike">
                          <a:solidFill>
                            <a:srgbClr val="000000"/>
                          </a:solidFill>
                          <a:effectLst/>
                          <a:latin typeface="Frutiger 47 Light CN" panose="020B0603020202020204" pitchFamily="34" charset="0"/>
                        </a:rPr>
                        <a:t>Luxembourg</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de-CH" sz="800" b="0" i="0" u="none" strike="noStrike">
                          <a:solidFill>
                            <a:srgbClr val="000000"/>
                          </a:solidFill>
                          <a:effectLst/>
                          <a:latin typeface="Frutiger 47 Light CN" panose="020B0603020202020204" pitchFamily="34" charset="0"/>
                        </a:rPr>
                        <a:t>20.10.2018</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de-CH" sz="800" b="0" i="0" u="none" strike="noStrike">
                          <a:solidFill>
                            <a:srgbClr val="000000"/>
                          </a:solidFill>
                          <a:effectLst/>
                          <a:latin typeface="Frutiger 47 Light CN" panose="020B0603020202020204" pitchFamily="34" charset="0"/>
                        </a:rPr>
                        <a:t>448850000</a:t>
                      </a:r>
                      <a:endParaRPr lang="de-CH" sz="800" b="0" i="0" u="none" strike="noStrike" dirty="0">
                        <a:solidFill>
                          <a:srgbClr val="000000"/>
                        </a:solidFill>
                        <a:effectLst/>
                        <a:latin typeface="Frutiger 47 Light CN" panose="020B0603020202020204" pitchFamily="34" charset="0"/>
                      </a:endParaRP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de-CH" sz="800" b="0" i="0" u="none" strike="noStrike" dirty="0">
                          <a:solidFill>
                            <a:srgbClr val="000000"/>
                          </a:solidFill>
                          <a:effectLst/>
                          <a:latin typeface="Frutiger 47 Light CN" panose="020B0603020202020204" pitchFamily="34" charset="0"/>
                        </a:rPr>
                        <a:t>0.25</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800" b="0" i="0" u="none" strike="noStrike" dirty="0">
                          <a:solidFill>
                            <a:srgbClr val="000000"/>
                          </a:solidFill>
                          <a:effectLst/>
                          <a:latin typeface="Frutiger 47 Light CN" panose="020B0603020202020204" pitchFamily="34" charset="0"/>
                        </a:rPr>
                        <a:t>FTSE World Government Bond Index</a:t>
                      </a:r>
                    </a:p>
                  </a:txBody>
                  <a:tcPr marL="36000"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de-CH" sz="800" b="0" i="0" u="none" strike="noStrike">
                          <a:solidFill>
                            <a:srgbClr val="000000"/>
                          </a:solidFill>
                          <a:effectLst/>
                          <a:latin typeface="Frutiger 47 Light CN" panose="020B0603020202020204" pitchFamily="34" charset="0"/>
                        </a:rPr>
                        <a:t>Physical Sample</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39912">
                <a:tc>
                  <a:txBody>
                    <a:bodyPr/>
                    <a:lstStyle/>
                    <a:p>
                      <a:pPr algn="l" rtl="0" fontAlgn="b"/>
                      <a:r>
                        <a:rPr lang="en-US" sz="800" b="0" i="0" u="none" strike="noStrike">
                          <a:solidFill>
                            <a:srgbClr val="000000"/>
                          </a:solidFill>
                          <a:effectLst/>
                          <a:latin typeface="Frutiger 47 Light CN" panose="020B0603020202020204" pitchFamily="34" charset="0"/>
                        </a:rPr>
                        <a:t>XTRACKERS GLOBAL GOVERNMENT BOND UCITS ETF 1D EUR HEDGED</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l" rtl="0" fontAlgn="b"/>
                      <a:r>
                        <a:rPr lang="de-CH" sz="800" b="0" i="0" u="none" strike="noStrike">
                          <a:solidFill>
                            <a:srgbClr val="000000"/>
                          </a:solidFill>
                          <a:effectLst/>
                          <a:latin typeface="Frutiger 47 Light CN" panose="020B0603020202020204" pitchFamily="34" charset="0"/>
                        </a:rPr>
                        <a:t>DWS</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l" rtl="0" fontAlgn="b"/>
                      <a:r>
                        <a:rPr lang="de-CH" sz="800" b="0" i="0" u="none" strike="noStrike">
                          <a:solidFill>
                            <a:srgbClr val="000000"/>
                          </a:solidFill>
                          <a:effectLst/>
                          <a:latin typeface="Frutiger 47 Light CN" panose="020B0603020202020204" pitchFamily="34" charset="0"/>
                        </a:rPr>
                        <a:t>LU0690964092</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l" rtl="0" fontAlgn="b"/>
                      <a:r>
                        <a:rPr lang="de-CH" sz="800" b="0" i="0" u="none" strike="noStrike" dirty="0">
                          <a:solidFill>
                            <a:srgbClr val="000000"/>
                          </a:solidFill>
                          <a:effectLst/>
                          <a:latin typeface="Frutiger 47 Light CN" panose="020B0603020202020204" pitchFamily="34" charset="0"/>
                        </a:rPr>
                        <a:t>Luxembourg</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r" rtl="0" fontAlgn="b"/>
                      <a:r>
                        <a:rPr lang="de-CH" sz="800" b="0" i="0" u="none" strike="noStrike">
                          <a:solidFill>
                            <a:srgbClr val="000000"/>
                          </a:solidFill>
                          <a:effectLst/>
                          <a:latin typeface="Frutiger 47 Light CN" panose="020B0603020202020204" pitchFamily="34" charset="0"/>
                        </a:rPr>
                        <a:t>22.11.2011</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r" rtl="0" fontAlgn="b"/>
                      <a:r>
                        <a:rPr lang="de-CH" sz="800" b="0" i="0" u="none" strike="noStrike">
                          <a:solidFill>
                            <a:srgbClr val="000000"/>
                          </a:solidFill>
                          <a:effectLst/>
                          <a:latin typeface="Frutiger 47 Light CN" panose="020B0603020202020204" pitchFamily="34" charset="0"/>
                        </a:rPr>
                        <a:t>242250000</a:t>
                      </a:r>
                      <a:endParaRPr lang="de-CH" sz="800" b="0" i="0" u="none" strike="noStrike" dirty="0">
                        <a:solidFill>
                          <a:srgbClr val="000000"/>
                        </a:solidFill>
                        <a:effectLst/>
                        <a:latin typeface="Frutiger 47 Light CN" panose="020B0603020202020204" pitchFamily="34" charset="0"/>
                      </a:endParaRP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r" rtl="0" fontAlgn="b"/>
                      <a:r>
                        <a:rPr lang="de-CH" sz="800" b="0" i="0" u="none" strike="noStrike">
                          <a:solidFill>
                            <a:srgbClr val="000000"/>
                          </a:solidFill>
                          <a:effectLst/>
                          <a:latin typeface="Frutiger 47 Light CN" panose="020B0603020202020204" pitchFamily="34" charset="0"/>
                        </a:rPr>
                        <a:t>0.25</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l" rtl="0" fontAlgn="b"/>
                      <a:r>
                        <a:rPr lang="en-US" sz="800" b="0" i="0" u="none" strike="noStrike" dirty="0">
                          <a:solidFill>
                            <a:srgbClr val="000000"/>
                          </a:solidFill>
                          <a:effectLst/>
                          <a:latin typeface="Frutiger 47 Light CN" panose="020B0603020202020204" pitchFamily="34" charset="0"/>
                        </a:rPr>
                        <a:t>FTSE World Government Bond Index</a:t>
                      </a:r>
                    </a:p>
                  </a:txBody>
                  <a:tcPr marL="36000"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tc>
                  <a:txBody>
                    <a:bodyPr/>
                    <a:lstStyle/>
                    <a:p>
                      <a:pPr algn="l" rtl="0" fontAlgn="b"/>
                      <a:r>
                        <a:rPr lang="de-CH" sz="800" b="0" i="0" u="none" strike="noStrike">
                          <a:solidFill>
                            <a:srgbClr val="000000"/>
                          </a:solidFill>
                          <a:effectLst/>
                          <a:latin typeface="Frutiger 47 Light CN" panose="020B0603020202020204" pitchFamily="34" charset="0"/>
                        </a:rPr>
                        <a:t>Physical Sample</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BE4D5"/>
                    </a:solidFill>
                  </a:tcPr>
                </a:tc>
                <a:extLst>
                  <a:ext uri="{0D108BD9-81ED-4DB2-BD59-A6C34878D82A}">
                    <a16:rowId xmlns:a16="http://schemas.microsoft.com/office/drawing/2014/main" val="10005"/>
                  </a:ext>
                </a:extLst>
              </a:tr>
              <a:tr h="139912">
                <a:tc>
                  <a:txBody>
                    <a:bodyPr/>
                    <a:lstStyle/>
                    <a:p>
                      <a:pPr algn="l" rtl="0" fontAlgn="b"/>
                      <a:r>
                        <a:rPr lang="en-US" sz="800" b="0" i="0" u="none" strike="noStrike">
                          <a:solidFill>
                            <a:srgbClr val="000000"/>
                          </a:solidFill>
                          <a:effectLst/>
                          <a:latin typeface="Frutiger 47 Light CN" panose="020B0603020202020204" pitchFamily="34" charset="0"/>
                        </a:rPr>
                        <a:t>AMUNDI INDEX J.P. MORGAN GBI GLOBAL GOVIES - UCITS ETF DR (D)</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de-CH" sz="800" b="0" i="0" u="none" strike="noStrike">
                          <a:solidFill>
                            <a:srgbClr val="000000"/>
                          </a:solidFill>
                          <a:effectLst/>
                          <a:latin typeface="Frutiger 47 Light CN" panose="020B0603020202020204" pitchFamily="34" charset="0"/>
                        </a:rPr>
                        <a:t>Amundi</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de-CH" sz="800" b="0" i="0" u="none" strike="noStrike">
                          <a:solidFill>
                            <a:srgbClr val="000000"/>
                          </a:solidFill>
                          <a:effectLst/>
                          <a:latin typeface="Frutiger 47 Light CN" panose="020B0603020202020204" pitchFamily="34" charset="0"/>
                        </a:rPr>
                        <a:t>LU1737653631</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de-CH" sz="800" b="0" i="0" u="none" strike="noStrike">
                          <a:solidFill>
                            <a:srgbClr val="000000"/>
                          </a:solidFill>
                          <a:effectLst/>
                          <a:latin typeface="Frutiger 47 Light CN" panose="020B0603020202020204" pitchFamily="34" charset="0"/>
                        </a:rPr>
                        <a:t>Luxembourg</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de-CH" sz="800" b="0" i="0" u="none" strike="noStrike">
                          <a:solidFill>
                            <a:srgbClr val="000000"/>
                          </a:solidFill>
                          <a:effectLst/>
                          <a:latin typeface="Frutiger 47 Light CN" panose="020B0603020202020204" pitchFamily="34" charset="0"/>
                        </a:rPr>
                        <a:t>19.12.2017</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de-CH" sz="800" b="0" i="0" u="none" strike="noStrike" dirty="0">
                          <a:solidFill>
                            <a:srgbClr val="000000"/>
                          </a:solidFill>
                          <a:effectLst/>
                          <a:latin typeface="Frutiger 47 Light CN" panose="020B0603020202020204" pitchFamily="34" charset="0"/>
                        </a:rPr>
                        <a:t>59000000</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de-CH" sz="800" b="0" i="0" u="none" strike="noStrike">
                          <a:solidFill>
                            <a:srgbClr val="000000"/>
                          </a:solidFill>
                          <a:effectLst/>
                          <a:latin typeface="Frutiger 47 Light CN" panose="020B0603020202020204" pitchFamily="34" charset="0"/>
                        </a:rPr>
                        <a:t>0.2</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800" b="0" i="0" u="none" strike="noStrike" dirty="0">
                          <a:solidFill>
                            <a:srgbClr val="000000"/>
                          </a:solidFill>
                          <a:effectLst/>
                          <a:latin typeface="Frutiger 47 Light CN" panose="020B0603020202020204" pitchFamily="34" charset="0"/>
                        </a:rPr>
                        <a:t>J.P. Morgan Government Bond Index Global (GBI Global) Index</a:t>
                      </a:r>
                    </a:p>
                  </a:txBody>
                  <a:tcPr marL="36000"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de-CH" sz="800" b="0" i="0" u="none" strike="noStrike" dirty="0" err="1">
                          <a:solidFill>
                            <a:srgbClr val="000000"/>
                          </a:solidFill>
                          <a:effectLst/>
                          <a:latin typeface="Frutiger 47 Light CN" panose="020B0603020202020204" pitchFamily="34" charset="0"/>
                        </a:rPr>
                        <a:t>Physical</a:t>
                      </a:r>
                      <a:r>
                        <a:rPr lang="de-CH" sz="800" b="0" i="0" u="none" strike="noStrike" dirty="0">
                          <a:solidFill>
                            <a:srgbClr val="000000"/>
                          </a:solidFill>
                          <a:effectLst/>
                          <a:latin typeface="Frutiger 47 Light CN" panose="020B0603020202020204" pitchFamily="34" charset="0"/>
                        </a:rPr>
                        <a:t> Sample</a:t>
                      </a:r>
                    </a:p>
                  </a:txBody>
                  <a:tcPr marL="7364" marR="7364" marT="736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graphicFrame>
        <p:nvGraphicFramePr>
          <p:cNvPr id="9" name="Chart 8"/>
          <p:cNvGraphicFramePr>
            <a:graphicFrameLocks/>
          </p:cNvGraphicFramePr>
          <p:nvPr>
            <p:extLst>
              <p:ext uri="{D42A27DB-BD31-4B8C-83A1-F6EECF244321}">
                <p14:modId xmlns:p14="http://schemas.microsoft.com/office/powerpoint/2010/main" val="3384921220"/>
              </p:ext>
            </p:extLst>
          </p:nvPr>
        </p:nvGraphicFramePr>
        <p:xfrm>
          <a:off x="420624" y="3184362"/>
          <a:ext cx="9407376" cy="2493818"/>
        </p:xfrm>
        <a:graphic>
          <a:graphicData uri="http://schemas.openxmlformats.org/drawingml/2006/chart">
            <c:chart xmlns:c="http://schemas.openxmlformats.org/drawingml/2006/chart" xmlns:r="http://schemas.openxmlformats.org/officeDocument/2006/relationships" r:id="rId7"/>
          </a:graphicData>
        </a:graphic>
      </p:graphicFrame>
      <p:sp>
        <p:nvSpPr>
          <p:cNvPr id="10" name="Rechteck 4">
            <a:extLst>
              <a:ext uri="{FF2B5EF4-FFF2-40B4-BE49-F238E27FC236}">
                <a16:creationId xmlns:a16="http://schemas.microsoft.com/office/drawing/2014/main" id="{1B558C27-0F48-1641-B5D9-867B775D1BE2}"/>
              </a:ext>
            </a:extLst>
          </p:cNvPr>
          <p:cNvSpPr/>
          <p:nvPr/>
        </p:nvSpPr>
        <p:spPr>
          <a:xfrm>
            <a:off x="420624" y="2927239"/>
            <a:ext cx="7571689" cy="184666"/>
          </a:xfrm>
          <a:prstGeom prst="rect">
            <a:avLst/>
          </a:prstGeom>
        </p:spPr>
        <p:txBody>
          <a:bodyPr wrap="square" lIns="0" tIns="0" rIns="0" bIns="0">
            <a:spAutoFit/>
          </a:bodyPr>
          <a:lstStyle/>
          <a:p>
            <a:r>
              <a:rPr lang="en-US" sz="1200" b="1" dirty="0"/>
              <a:t>Global Treasury Performance Attribution</a:t>
            </a:r>
          </a:p>
        </p:txBody>
      </p:sp>
    </p:spTree>
    <p:custDataLst>
      <p:tags r:id="rId1"/>
    </p:custDataLst>
    <p:extLst>
      <p:ext uri="{BB962C8B-B14F-4D97-AF65-F5344CB8AC3E}">
        <p14:creationId xmlns:p14="http://schemas.microsoft.com/office/powerpoint/2010/main" val="31422760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AGE HEADING"/>
          <p:cNvSpPr>
            <a:spLocks noGrp="1"/>
          </p:cNvSpPr>
          <p:nvPr>
            <p:ph type="title"/>
            <p:custDataLst>
              <p:tags r:id="rId2"/>
            </p:custDataLst>
          </p:nvPr>
        </p:nvSpPr>
        <p:spPr/>
        <p:txBody>
          <a:bodyPr/>
          <a:lstStyle/>
          <a:p>
            <a:r>
              <a:rPr lang="en-US" dirty="0"/>
              <a:t>And in the context of the FTSE WGBI?</a:t>
            </a:r>
          </a:p>
        </p:txBody>
      </p:sp>
      <p:sp>
        <p:nvSpPr>
          <p:cNvPr id="4" name="TextBox 3"/>
          <p:cNvSpPr txBox="1"/>
          <p:nvPr>
            <p:custDataLst>
              <p:tags r:id="rId3"/>
            </p:custDataLst>
          </p:nvPr>
        </p:nvSpPr>
        <p:spPr>
          <a:xfrm>
            <a:off x="420624" y="1124473"/>
            <a:ext cx="9189720" cy="274320"/>
          </a:xfrm>
          <a:prstGeom prst="rect">
            <a:avLst/>
          </a:prstGeom>
          <a:noFill/>
        </p:spPr>
        <p:txBody>
          <a:bodyPr vert="horz" wrap="square" lIns="0" tIns="0" rIns="0" bIns="0" rtlCol="0" anchor="t">
            <a:noAutofit/>
          </a:bodyPr>
          <a:lstStyle/>
          <a:p>
            <a:pPr eaLnBrk="1">
              <a:spcBef>
                <a:spcPts val="0"/>
              </a:spcBef>
              <a:spcAft>
                <a:spcPts val="600"/>
              </a:spcAft>
            </a:pPr>
            <a:r>
              <a:rPr lang="en-US" sz="1400" kern="0" dirty="0">
                <a:solidFill>
                  <a:srgbClr val="464749"/>
                </a:solidFill>
                <a:latin typeface="UBSHeadline"/>
                <a:ea typeface="Arial Unicode MS"/>
              </a:rPr>
              <a:t>Zooming into to the J.P. Morgan Global Government ESG Liquid Bond Index</a:t>
            </a:r>
          </a:p>
        </p:txBody>
      </p:sp>
      <p:sp>
        <p:nvSpPr>
          <p:cNvPr id="12" name="TextBox 11"/>
          <p:cNvSpPr txBox="1"/>
          <p:nvPr/>
        </p:nvSpPr>
        <p:spPr>
          <a:xfrm>
            <a:off x="420624" y="6489844"/>
            <a:ext cx="7716033" cy="108505"/>
          </a:xfrm>
          <a:prstGeom prst="rect">
            <a:avLst/>
          </a:prstGeom>
          <a:noFill/>
        </p:spPr>
        <p:txBody>
          <a:bodyPr wrap="square" lIns="0" tIns="0" rIns="0" bIns="0" rtlCol="0">
            <a:noAutofit/>
          </a:bodyPr>
          <a:lstStyle/>
          <a:p>
            <a:r>
              <a:rPr lang="en-US" sz="800" dirty="0"/>
              <a:t>Source: MORNINGSTAR, data as of 08.08.2019.</a:t>
            </a:r>
          </a:p>
        </p:txBody>
      </p:sp>
      <p:sp>
        <p:nvSpPr>
          <p:cNvPr id="7" name="SECURITY TEXT">
            <a:extLst>
              <a:ext uri="{FF2B5EF4-FFF2-40B4-BE49-F238E27FC236}">
                <a16:creationId xmlns:a16="http://schemas.microsoft.com/office/drawing/2014/main" id="{C75EA4EE-5D2C-EB4F-9346-8C62283DD8C5}"/>
              </a:ext>
            </a:extLst>
          </p:cNvPr>
          <p:cNvSpPr txBox="1">
            <a:spLocks/>
          </p:cNvSpPr>
          <p:nvPr>
            <p:custDataLst>
              <p:tags r:id="rId4"/>
            </p:custDataLst>
          </p:nvPr>
        </p:nvSpPr>
        <p:spPr>
          <a:xfrm>
            <a:off x="7607800" y="164215"/>
            <a:ext cx="1993392" cy="182880"/>
          </a:xfrm>
          <a:prstGeom prst="rect">
            <a:avLst/>
          </a:prstGeom>
        </p:spPr>
        <p:txBody>
          <a:bodyPr vert="horz" wrap="square" lIns="73152" tIns="0" rIns="0" bIns="0" rtlCol="0" anchor="b" anchorCtr="0">
            <a:spAutoFit/>
          </a:bodyPr>
          <a:lstStyle>
            <a:lvl1pPr marL="0" indent="0" algn="l" defTabSz="1005505" rtl="0" eaLnBrk="1" latinLnBrk="0" hangingPunct="1">
              <a:spcBef>
                <a:spcPct val="20000"/>
              </a:spcBef>
              <a:buSzPct val="120000"/>
              <a:buFont typeface="Symbol" pitchFamily="18" charset="2"/>
              <a:buNone/>
              <a:defRPr sz="1200" b="0" kern="1200" baseline="0">
                <a:solidFill>
                  <a:schemeClr val="tx1"/>
                </a:solidFill>
                <a:latin typeface="+mn-lt"/>
                <a:ea typeface="+mn-ea"/>
                <a:cs typeface="+mn-cs"/>
              </a:defRPr>
            </a:lvl1pPr>
            <a:lvl2pPr marL="816973" indent="-314218"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2pPr>
            <a:lvl3pPr marL="1256881"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3pPr>
            <a:lvl4pPr marL="1759633"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4pPr>
            <a:lvl5pPr marL="2262384"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5pPr>
            <a:lvl6pPr marL="2765137"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7890"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0641"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3393"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a:r>
              <a:rPr lang="de-CH" dirty="0">
                <a:solidFill>
                  <a:prstClr val="black"/>
                </a:solidFill>
              </a:rPr>
              <a:t>For </a:t>
            </a:r>
            <a:r>
              <a:rPr lang="de-CH" dirty="0" err="1">
                <a:solidFill>
                  <a:prstClr val="black"/>
                </a:solidFill>
              </a:rPr>
              <a:t>marketing</a:t>
            </a:r>
            <a:r>
              <a:rPr lang="de-CH" dirty="0">
                <a:solidFill>
                  <a:prstClr val="black"/>
                </a:solidFill>
              </a:rPr>
              <a:t> </a:t>
            </a:r>
            <a:r>
              <a:rPr lang="de-CH" dirty="0" err="1">
                <a:solidFill>
                  <a:prstClr val="black"/>
                </a:solidFill>
              </a:rPr>
              <a:t>purposes</a:t>
            </a:r>
            <a:r>
              <a:rPr lang="de-CH" dirty="0">
                <a:solidFill>
                  <a:prstClr val="black"/>
                </a:solidFill>
              </a:rPr>
              <a:t> </a:t>
            </a:r>
            <a:r>
              <a:rPr lang="de-CH" dirty="0" err="1">
                <a:solidFill>
                  <a:prstClr val="black"/>
                </a:solidFill>
              </a:rPr>
              <a:t>only</a:t>
            </a:r>
            <a:endParaRPr lang="en-GB" dirty="0">
              <a:latin typeface="Frutiger 45 Light"/>
              <a:ea typeface="MS PGothic"/>
            </a:endParaRPr>
          </a:p>
        </p:txBody>
      </p:sp>
      <p:graphicFrame>
        <p:nvGraphicFramePr>
          <p:cNvPr id="11" name="Chart 10"/>
          <p:cNvGraphicFramePr>
            <a:graphicFrameLocks/>
          </p:cNvGraphicFramePr>
          <p:nvPr>
            <p:extLst>
              <p:ext uri="{D42A27DB-BD31-4B8C-83A1-F6EECF244321}">
                <p14:modId xmlns:p14="http://schemas.microsoft.com/office/powerpoint/2010/main" val="1057298553"/>
              </p:ext>
            </p:extLst>
          </p:nvPr>
        </p:nvGraphicFramePr>
        <p:xfrm>
          <a:off x="419100" y="1636712"/>
          <a:ext cx="6212100" cy="1977687"/>
        </p:xfrm>
        <a:graphic>
          <a:graphicData uri="http://schemas.openxmlformats.org/drawingml/2006/chart">
            <c:chart xmlns:c="http://schemas.openxmlformats.org/drawingml/2006/chart" xmlns:r="http://schemas.openxmlformats.org/officeDocument/2006/relationships" r:id="rId7"/>
          </a:graphicData>
        </a:graphic>
      </p:graphicFrame>
      <p:sp>
        <p:nvSpPr>
          <p:cNvPr id="13" name="TextBox 12"/>
          <p:cNvSpPr txBox="1"/>
          <p:nvPr/>
        </p:nvSpPr>
        <p:spPr>
          <a:xfrm>
            <a:off x="419100" y="3757500"/>
            <a:ext cx="4850616" cy="171637"/>
          </a:xfrm>
          <a:prstGeom prst="rect">
            <a:avLst/>
          </a:prstGeom>
          <a:noFill/>
        </p:spPr>
        <p:txBody>
          <a:bodyPr wrap="square" lIns="0" tIns="0" rIns="0" bIns="0" rtlCol="0" anchor="ctr">
            <a:noAutofit/>
          </a:bodyPr>
          <a:lstStyle/>
          <a:p>
            <a:r>
              <a:rPr lang="en-GB" sz="1200" b="1" dirty="0">
                <a:latin typeface="Frutiger 45 Light" panose="020B0603020202020204" pitchFamily="34" charset="0"/>
              </a:rPr>
              <a:t>Sources of the improved performance</a:t>
            </a:r>
          </a:p>
        </p:txBody>
      </p:sp>
      <p:graphicFrame>
        <p:nvGraphicFramePr>
          <p:cNvPr id="5" name="Table 4"/>
          <p:cNvGraphicFramePr>
            <a:graphicFrameLocks noGrp="1"/>
          </p:cNvGraphicFramePr>
          <p:nvPr>
            <p:extLst>
              <p:ext uri="{D42A27DB-BD31-4B8C-83A1-F6EECF244321}">
                <p14:modId xmlns:p14="http://schemas.microsoft.com/office/powerpoint/2010/main" val="3923985063"/>
              </p:ext>
            </p:extLst>
          </p:nvPr>
        </p:nvGraphicFramePr>
        <p:xfrm>
          <a:off x="419101" y="4152939"/>
          <a:ext cx="2518500" cy="1601280"/>
        </p:xfrm>
        <a:graphic>
          <a:graphicData uri="http://schemas.openxmlformats.org/drawingml/2006/table">
            <a:tbl>
              <a:tblPr>
                <a:tableStyleId>{2D5ABB26-0587-4C30-8999-92F81FD0307C}</a:tableStyleId>
              </a:tblPr>
              <a:tblGrid>
                <a:gridCol w="488099">
                  <a:extLst>
                    <a:ext uri="{9D8B030D-6E8A-4147-A177-3AD203B41FA5}">
                      <a16:colId xmlns:a16="http://schemas.microsoft.com/office/drawing/2014/main" val="20000"/>
                    </a:ext>
                  </a:extLst>
                </a:gridCol>
                <a:gridCol w="864000">
                  <a:extLst>
                    <a:ext uri="{9D8B030D-6E8A-4147-A177-3AD203B41FA5}">
                      <a16:colId xmlns:a16="http://schemas.microsoft.com/office/drawing/2014/main" val="20001"/>
                    </a:ext>
                  </a:extLst>
                </a:gridCol>
                <a:gridCol w="1166401">
                  <a:extLst>
                    <a:ext uri="{9D8B030D-6E8A-4147-A177-3AD203B41FA5}">
                      <a16:colId xmlns:a16="http://schemas.microsoft.com/office/drawing/2014/main" val="20002"/>
                    </a:ext>
                  </a:extLst>
                </a:gridCol>
              </a:tblGrid>
              <a:tr h="144505">
                <a:tc>
                  <a:txBody>
                    <a:bodyPr/>
                    <a:lstStyle/>
                    <a:p>
                      <a:pPr algn="l" fontAlgn="b"/>
                      <a:r>
                        <a:rPr lang="de-CH" sz="900" u="none" strike="noStrike" dirty="0">
                          <a:effectLst/>
                        </a:rPr>
                        <a:t> </a:t>
                      </a:r>
                      <a:endParaRPr lang="de-CH" sz="900" b="0" i="0" u="none" strike="noStrike" dirty="0">
                        <a:solidFill>
                          <a:srgbClr val="000000"/>
                        </a:solidFill>
                        <a:effectLst/>
                        <a:latin typeface="Frutiger 45 Light"/>
                      </a:endParaRPr>
                    </a:p>
                  </a:txBody>
                  <a:tcPr marL="0" marR="0" marT="36000" marB="36000" anchor="b">
                    <a:lnR>
                      <a:noFill/>
                    </a:lnR>
                    <a:lnB w="38100" cap="flat" cmpd="sng" algn="ctr">
                      <a:noFill/>
                      <a:prstDash val="solid"/>
                      <a:round/>
                      <a:headEnd type="none" w="med" len="med"/>
                      <a:tailEnd type="none" w="med" len="med"/>
                    </a:lnB>
                  </a:tcPr>
                </a:tc>
                <a:tc>
                  <a:txBody>
                    <a:bodyPr/>
                    <a:lstStyle/>
                    <a:p>
                      <a:pPr algn="l" fontAlgn="b"/>
                      <a:r>
                        <a:rPr lang="en-US" sz="900" u="none" strike="noStrike" dirty="0">
                          <a:effectLst/>
                        </a:rPr>
                        <a:t>FTSE World Government Bond Index </a:t>
                      </a:r>
                      <a:endParaRPr lang="en-US" sz="900" b="0" i="0" u="none" strike="noStrike" dirty="0">
                        <a:solidFill>
                          <a:srgbClr val="000000"/>
                        </a:solidFill>
                        <a:effectLst/>
                        <a:latin typeface="Frutiger 45 Light"/>
                      </a:endParaRPr>
                    </a:p>
                  </a:txBody>
                  <a:tcPr marL="108000" marR="0" marT="36000" marB="72000" anchor="b">
                    <a:lnL>
                      <a:noFill/>
                    </a:lnL>
                    <a:lnR>
                      <a:noFill/>
                    </a:lnR>
                    <a:lnT>
                      <a:noFill/>
                    </a:lnT>
                    <a:lnB w="381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900" u="none" strike="noStrike" dirty="0">
                          <a:effectLst/>
                        </a:rPr>
                        <a:t>J.P. Morgan Global Government ESG </a:t>
                      </a:r>
                      <a:br>
                        <a:rPr lang="en-US" sz="900" u="none" strike="noStrike" dirty="0">
                          <a:effectLst/>
                        </a:rPr>
                      </a:br>
                      <a:r>
                        <a:rPr lang="en-US" sz="900" u="none" strike="noStrike" dirty="0">
                          <a:effectLst/>
                        </a:rPr>
                        <a:t>Liquid Bond Index</a:t>
                      </a:r>
                      <a:endParaRPr lang="en-US" sz="900" b="0" i="0" u="none" strike="noStrike" dirty="0">
                        <a:solidFill>
                          <a:srgbClr val="000000"/>
                        </a:solidFill>
                        <a:effectLst/>
                        <a:latin typeface="Frutiger 45 Light"/>
                      </a:endParaRPr>
                    </a:p>
                  </a:txBody>
                  <a:tcPr marL="108000" marR="0" marT="36000" marB="72000" anchor="b">
                    <a:lnL>
                      <a:noFill/>
                    </a:lnL>
                    <a:lnB w="381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l" fontAlgn="b"/>
                      <a:r>
                        <a:rPr lang="de-CH" sz="900" u="none" strike="noStrike" dirty="0">
                          <a:effectLst/>
                        </a:rPr>
                        <a:t>AAA</a:t>
                      </a:r>
                      <a:endParaRPr lang="de-CH" sz="900" b="0" i="0" u="none" strike="noStrike" dirty="0">
                        <a:solidFill>
                          <a:srgbClr val="000000"/>
                        </a:solidFill>
                        <a:effectLst/>
                        <a:latin typeface="Frutiger 45 Light"/>
                      </a:endParaRPr>
                    </a:p>
                  </a:txBody>
                  <a:tcPr marL="0" marR="0" marT="36000" marB="36000" anchor="b">
                    <a:lnT w="381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11.49%</a:t>
                      </a:r>
                      <a:endParaRPr lang="de-CH" sz="900" b="0" i="0" u="none" strike="noStrike" dirty="0">
                        <a:solidFill>
                          <a:srgbClr val="000000"/>
                        </a:solidFill>
                        <a:effectLst/>
                        <a:latin typeface="Frutiger 45 Light"/>
                      </a:endParaRPr>
                    </a:p>
                  </a:txBody>
                  <a:tcPr marL="0" marR="144000" marT="72000" marB="36000" anchor="b">
                    <a:lnT w="38100" cap="flat" cmpd="sng" algn="ctr">
                      <a:solidFill>
                        <a:schemeClr val="accent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10.91%</a:t>
                      </a:r>
                      <a:endParaRPr lang="de-CH" sz="900" b="0" i="0" u="none" strike="noStrike" dirty="0">
                        <a:solidFill>
                          <a:srgbClr val="000000"/>
                        </a:solidFill>
                        <a:effectLst/>
                        <a:latin typeface="Frutiger 45 Light"/>
                      </a:endParaRPr>
                    </a:p>
                  </a:txBody>
                  <a:tcPr marL="0" marR="144000" marT="72000" marB="36000" anchor="b">
                    <a:lnT w="38100" cap="flat" cmpd="sng" algn="ctr">
                      <a:solidFill>
                        <a:schemeClr val="accent3"/>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l" fontAlgn="b"/>
                      <a:r>
                        <a:rPr lang="de-CH" sz="900" u="none" strike="noStrike" dirty="0">
                          <a:effectLst/>
                        </a:rPr>
                        <a:t>AA</a:t>
                      </a:r>
                      <a:endParaRPr lang="de-CH" sz="900" b="0" i="0" u="none" strike="noStrike" dirty="0">
                        <a:solidFill>
                          <a:srgbClr val="000000"/>
                        </a:solidFill>
                        <a:effectLst/>
                        <a:latin typeface="Frutiger 45 Light"/>
                      </a:endParaRPr>
                    </a:p>
                  </a:txBody>
                  <a:tcPr marL="0" marR="0" marT="36000" marB="36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55.17%</a:t>
                      </a:r>
                      <a:endParaRPr lang="de-CH" sz="900" b="0" i="0" u="none" strike="noStrike" dirty="0">
                        <a:solidFill>
                          <a:srgbClr val="000000"/>
                        </a:solidFill>
                        <a:effectLst/>
                        <a:latin typeface="Frutiger 45 Light"/>
                      </a:endParaRPr>
                    </a:p>
                  </a:txBody>
                  <a:tcPr marL="0" marR="144000" marT="36000" marB="36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58.82%</a:t>
                      </a:r>
                      <a:endParaRPr lang="de-CH" sz="900" b="0" i="0" u="none" strike="noStrike" dirty="0">
                        <a:solidFill>
                          <a:srgbClr val="000000"/>
                        </a:solidFill>
                        <a:effectLst/>
                        <a:latin typeface="Frutiger 45 Light"/>
                      </a:endParaRPr>
                    </a:p>
                  </a:txBody>
                  <a:tcPr marL="0" marR="144000" marT="36000" marB="36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l" fontAlgn="b"/>
                      <a:r>
                        <a:rPr lang="de-CH" sz="900" u="none" strike="noStrike" dirty="0">
                          <a:effectLst/>
                        </a:rPr>
                        <a:t>A</a:t>
                      </a:r>
                      <a:endParaRPr lang="de-CH" sz="900" b="0" i="0" u="none" strike="noStrike" dirty="0">
                        <a:solidFill>
                          <a:srgbClr val="000000"/>
                        </a:solidFill>
                        <a:effectLst/>
                        <a:latin typeface="Frutiger 45 Light"/>
                      </a:endParaRPr>
                    </a:p>
                  </a:txBody>
                  <a:tcPr marL="0" marR="0" marT="36000" marB="36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a:effectLst/>
                        </a:rPr>
                        <a:t>25.71%</a:t>
                      </a:r>
                      <a:endParaRPr lang="de-CH" sz="900" b="0" i="0" u="none" strike="noStrike" dirty="0">
                        <a:solidFill>
                          <a:srgbClr val="000000"/>
                        </a:solidFill>
                        <a:effectLst/>
                        <a:latin typeface="Frutiger 45 Light"/>
                      </a:endParaRPr>
                    </a:p>
                  </a:txBody>
                  <a:tcPr marL="0" marR="144000" marT="36000" marB="36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20.48%</a:t>
                      </a:r>
                      <a:endParaRPr lang="de-CH" sz="900" b="0" i="0" u="none" strike="noStrike" dirty="0">
                        <a:solidFill>
                          <a:srgbClr val="000000"/>
                        </a:solidFill>
                        <a:effectLst/>
                        <a:latin typeface="Frutiger 45 Light"/>
                      </a:endParaRPr>
                    </a:p>
                  </a:txBody>
                  <a:tcPr marL="0" marR="144000" marT="36000" marB="36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l" fontAlgn="b"/>
                      <a:r>
                        <a:rPr lang="de-CH" sz="900" u="none" strike="noStrike">
                          <a:effectLst/>
                        </a:rPr>
                        <a:t>BBB</a:t>
                      </a:r>
                      <a:endParaRPr lang="de-CH" sz="900" b="0" i="0" u="none" strike="noStrike">
                        <a:solidFill>
                          <a:srgbClr val="000000"/>
                        </a:solidFill>
                        <a:effectLst/>
                        <a:latin typeface="Frutiger 45 Light"/>
                      </a:endParaRPr>
                    </a:p>
                  </a:txBody>
                  <a:tcPr marL="0" marR="0" marT="36000" marB="36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a:effectLst/>
                        </a:rPr>
                        <a:t>7.63%</a:t>
                      </a:r>
                      <a:endParaRPr lang="de-CH" sz="900" b="0" i="0" u="none" strike="noStrike">
                        <a:solidFill>
                          <a:srgbClr val="000000"/>
                        </a:solidFill>
                        <a:effectLst/>
                        <a:latin typeface="Frutiger 45 Light"/>
                      </a:endParaRPr>
                    </a:p>
                  </a:txBody>
                  <a:tcPr marL="0" marR="144000" marT="36000" marB="36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9.50%</a:t>
                      </a:r>
                      <a:endParaRPr lang="de-CH" sz="900" b="0" i="0" u="none" strike="noStrike" dirty="0">
                        <a:solidFill>
                          <a:srgbClr val="000000"/>
                        </a:solidFill>
                        <a:effectLst/>
                        <a:latin typeface="Frutiger 45 Light"/>
                      </a:endParaRPr>
                    </a:p>
                  </a:txBody>
                  <a:tcPr marL="0" marR="144000" marT="36000" marB="36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0">
                <a:tc>
                  <a:txBody>
                    <a:bodyPr/>
                    <a:lstStyle/>
                    <a:p>
                      <a:pPr algn="l" fontAlgn="b"/>
                      <a:r>
                        <a:rPr lang="de-CH" sz="900" u="none" strike="noStrike">
                          <a:effectLst/>
                        </a:rPr>
                        <a:t>BB</a:t>
                      </a:r>
                      <a:endParaRPr lang="de-CH" sz="900" b="0" i="0" u="none" strike="noStrike">
                        <a:solidFill>
                          <a:srgbClr val="000000"/>
                        </a:solidFill>
                        <a:effectLst/>
                        <a:latin typeface="Frutiger 45 Light"/>
                      </a:endParaRPr>
                    </a:p>
                  </a:txBody>
                  <a:tcPr marL="0" marR="0" marT="36000" marB="36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b"/>
                      <a:r>
                        <a:rPr lang="de-CH" sz="900" u="none" strike="noStrike">
                          <a:effectLst/>
                        </a:rPr>
                        <a:t> </a:t>
                      </a:r>
                      <a:endParaRPr lang="de-CH" sz="900" b="0" i="0" u="none" strike="noStrike">
                        <a:solidFill>
                          <a:srgbClr val="000000"/>
                        </a:solidFill>
                        <a:effectLst/>
                        <a:latin typeface="Frutiger 45 Light"/>
                      </a:endParaRPr>
                    </a:p>
                  </a:txBody>
                  <a:tcPr marL="0" marR="144000" marT="36000" marB="36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0.29%</a:t>
                      </a:r>
                      <a:endParaRPr lang="de-CH" sz="900" b="0" i="0" u="none" strike="noStrike" dirty="0">
                        <a:solidFill>
                          <a:srgbClr val="000000"/>
                        </a:solidFill>
                        <a:effectLst/>
                        <a:latin typeface="Frutiger 45 Light"/>
                      </a:endParaRPr>
                    </a:p>
                  </a:txBody>
                  <a:tcPr marL="0" marR="144000" marT="36000" marB="36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2694643081"/>
              </p:ext>
            </p:extLst>
          </p:nvPr>
        </p:nvGraphicFramePr>
        <p:xfrm>
          <a:off x="6747901" y="2189625"/>
          <a:ext cx="2516400" cy="3499200"/>
        </p:xfrm>
        <a:graphic>
          <a:graphicData uri="http://schemas.openxmlformats.org/drawingml/2006/table">
            <a:tbl>
              <a:tblPr>
                <a:tableStyleId>{2D5ABB26-0587-4C30-8999-92F81FD0307C}</a:tableStyleId>
              </a:tblPr>
              <a:tblGrid>
                <a:gridCol w="486000">
                  <a:extLst>
                    <a:ext uri="{9D8B030D-6E8A-4147-A177-3AD203B41FA5}">
                      <a16:colId xmlns:a16="http://schemas.microsoft.com/office/drawing/2014/main" val="20000"/>
                    </a:ext>
                  </a:extLst>
                </a:gridCol>
                <a:gridCol w="864000">
                  <a:extLst>
                    <a:ext uri="{9D8B030D-6E8A-4147-A177-3AD203B41FA5}">
                      <a16:colId xmlns:a16="http://schemas.microsoft.com/office/drawing/2014/main" val="20001"/>
                    </a:ext>
                  </a:extLst>
                </a:gridCol>
                <a:gridCol w="1166400">
                  <a:extLst>
                    <a:ext uri="{9D8B030D-6E8A-4147-A177-3AD203B41FA5}">
                      <a16:colId xmlns:a16="http://schemas.microsoft.com/office/drawing/2014/main" val="20002"/>
                    </a:ext>
                  </a:extLst>
                </a:gridCol>
              </a:tblGrid>
              <a:tr h="0">
                <a:tc>
                  <a:txBody>
                    <a:bodyPr/>
                    <a:lstStyle/>
                    <a:p>
                      <a:pPr algn="l" fontAlgn="b"/>
                      <a:r>
                        <a:rPr lang="de-CH" sz="900" u="none" strike="noStrike" dirty="0">
                          <a:effectLst/>
                        </a:rPr>
                        <a:t> </a:t>
                      </a:r>
                      <a:endParaRPr lang="de-CH" sz="900" b="0" i="0" u="none" strike="noStrike" dirty="0">
                        <a:solidFill>
                          <a:srgbClr val="000000"/>
                        </a:solidFill>
                        <a:effectLst/>
                        <a:latin typeface="Frutiger 45 Light"/>
                      </a:endParaRPr>
                    </a:p>
                  </a:txBody>
                  <a:tcPr marL="0" marR="0" marT="18000" marB="18000" anchor="b"/>
                </a:tc>
                <a:tc>
                  <a:txBody>
                    <a:bodyPr/>
                    <a:lstStyle/>
                    <a:p>
                      <a:pPr algn="l" fontAlgn="b"/>
                      <a:r>
                        <a:rPr lang="en-US" sz="900" u="none" strike="noStrike" dirty="0">
                          <a:effectLst/>
                        </a:rPr>
                        <a:t>FTSE World Government Bond Index </a:t>
                      </a:r>
                      <a:endParaRPr lang="en-US" sz="900" b="0" i="0" u="none" strike="noStrike" dirty="0">
                        <a:solidFill>
                          <a:srgbClr val="000000"/>
                        </a:solidFill>
                        <a:effectLst/>
                        <a:latin typeface="Frutiger 45 Light"/>
                      </a:endParaRPr>
                    </a:p>
                  </a:txBody>
                  <a:tcPr marL="108000" marR="0" marT="18000" marB="72000" anchor="b">
                    <a:lnB w="38100" cap="flat" cmpd="sng" algn="ctr">
                      <a:solidFill>
                        <a:schemeClr val="accent1"/>
                      </a:solidFill>
                      <a:prstDash val="solid"/>
                      <a:round/>
                      <a:headEnd type="none" w="med" len="med"/>
                      <a:tailEnd type="none" w="med" len="med"/>
                    </a:lnB>
                  </a:tcPr>
                </a:tc>
                <a:tc>
                  <a:txBody>
                    <a:bodyPr/>
                    <a:lstStyle/>
                    <a:p>
                      <a:pPr algn="l" fontAlgn="b"/>
                      <a:r>
                        <a:rPr lang="en-US" sz="900" u="none" strike="noStrike" dirty="0">
                          <a:effectLst/>
                        </a:rPr>
                        <a:t>J.P. Morgan Global Government ESG </a:t>
                      </a:r>
                      <a:br>
                        <a:rPr lang="en-US" sz="900" u="none" strike="noStrike" dirty="0">
                          <a:effectLst/>
                        </a:rPr>
                      </a:br>
                      <a:r>
                        <a:rPr lang="en-US" sz="900" u="none" strike="noStrike" dirty="0">
                          <a:effectLst/>
                        </a:rPr>
                        <a:t>Liquid Bond Index</a:t>
                      </a:r>
                      <a:endParaRPr lang="en-US" sz="900" b="0" i="0" u="none" strike="noStrike" dirty="0">
                        <a:solidFill>
                          <a:srgbClr val="000000"/>
                        </a:solidFill>
                        <a:effectLst/>
                        <a:latin typeface="Frutiger 45 Light"/>
                      </a:endParaRPr>
                    </a:p>
                  </a:txBody>
                  <a:tcPr marL="108000" marR="0" marT="18000" marB="72000" anchor="b">
                    <a:lnB w="381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l" fontAlgn="b"/>
                      <a:r>
                        <a:rPr lang="de-CH" sz="900" u="none" strike="noStrike" dirty="0">
                          <a:effectLst/>
                        </a:rPr>
                        <a:t>AUD</a:t>
                      </a:r>
                      <a:endParaRPr lang="de-CH" sz="900" b="0" i="0" u="none" strike="noStrike" dirty="0">
                        <a:solidFill>
                          <a:srgbClr val="000000"/>
                        </a:solidFill>
                        <a:effectLst/>
                        <a:latin typeface="Frutiger 45 Light"/>
                      </a:endParaRPr>
                    </a:p>
                  </a:txBody>
                  <a:tcPr marL="0" marR="0" marT="72000" marB="18000" anchor="b">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1.64%</a:t>
                      </a:r>
                      <a:endParaRPr lang="de-CH" sz="900" b="0" i="0" u="none" strike="noStrike" dirty="0">
                        <a:solidFill>
                          <a:srgbClr val="000000"/>
                        </a:solidFill>
                        <a:effectLst/>
                        <a:latin typeface="Frutiger 45 Light"/>
                      </a:endParaRPr>
                    </a:p>
                  </a:txBody>
                  <a:tcPr marL="0" marR="144000" marT="72000" marB="18000" anchor="b">
                    <a:lnT w="38100" cap="flat" cmpd="sng" algn="ctr">
                      <a:solidFill>
                        <a:schemeClr val="accent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1.64%</a:t>
                      </a:r>
                      <a:endParaRPr lang="de-CH" sz="900" b="0" i="0" u="none" strike="noStrike" dirty="0">
                        <a:solidFill>
                          <a:srgbClr val="000000"/>
                        </a:solidFill>
                        <a:effectLst/>
                        <a:latin typeface="Frutiger 45 Light"/>
                      </a:endParaRPr>
                    </a:p>
                  </a:txBody>
                  <a:tcPr marL="0" marR="144000" marT="72000" marB="18000" anchor="b">
                    <a:lnT w="38100" cap="flat" cmpd="sng" algn="ctr">
                      <a:solidFill>
                        <a:schemeClr val="accent3"/>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l" fontAlgn="b"/>
                      <a:r>
                        <a:rPr lang="de-CH" sz="900" u="none" strike="noStrike" dirty="0">
                          <a:effectLst/>
                        </a:rPr>
                        <a:t>CAD</a:t>
                      </a:r>
                      <a:endParaRPr lang="de-CH" sz="900" b="0" i="0" u="none" strike="noStrike" dirty="0">
                        <a:solidFill>
                          <a:srgbClr val="000000"/>
                        </a:solidFill>
                        <a:effectLst/>
                        <a:latin typeface="Frutiger 45 Light"/>
                      </a:endParaRPr>
                    </a:p>
                  </a:txBody>
                  <a:tcPr marL="0" marR="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1.56%</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1.38%</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l" fontAlgn="b"/>
                      <a:r>
                        <a:rPr lang="de-CH" sz="900" u="none" strike="noStrike" dirty="0">
                          <a:effectLst/>
                        </a:rPr>
                        <a:t>DKK</a:t>
                      </a:r>
                      <a:endParaRPr lang="de-CH" sz="900" b="0" i="0" u="none" strike="noStrike" dirty="0">
                        <a:solidFill>
                          <a:srgbClr val="000000"/>
                        </a:solidFill>
                        <a:effectLst/>
                        <a:latin typeface="Frutiger 45 Light"/>
                      </a:endParaRPr>
                    </a:p>
                  </a:txBody>
                  <a:tcPr marL="0" marR="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0.43%</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0.45%</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l" fontAlgn="b"/>
                      <a:r>
                        <a:rPr lang="de-CH" sz="900" u="none" strike="noStrike" dirty="0">
                          <a:effectLst/>
                        </a:rPr>
                        <a:t>EUR</a:t>
                      </a:r>
                      <a:endParaRPr lang="de-CH" sz="900" b="0" i="0" u="none" strike="noStrike" dirty="0">
                        <a:solidFill>
                          <a:srgbClr val="000000"/>
                        </a:solidFill>
                        <a:effectLst/>
                        <a:latin typeface="Frutiger 45 Light"/>
                      </a:endParaRPr>
                    </a:p>
                  </a:txBody>
                  <a:tcPr marL="0" marR="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31.49%</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27.82%</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0">
                <a:tc>
                  <a:txBody>
                    <a:bodyPr/>
                    <a:lstStyle/>
                    <a:p>
                      <a:pPr algn="l" fontAlgn="b"/>
                      <a:r>
                        <a:rPr lang="de-CH" sz="900" u="none" strike="noStrike">
                          <a:effectLst/>
                        </a:rPr>
                        <a:t>GBP</a:t>
                      </a:r>
                      <a:endParaRPr lang="de-CH" sz="900" b="0" i="0" u="none" strike="noStrike">
                        <a:solidFill>
                          <a:srgbClr val="000000"/>
                        </a:solidFill>
                        <a:effectLst/>
                        <a:latin typeface="Frutiger 45 Light"/>
                      </a:endParaRPr>
                    </a:p>
                  </a:txBody>
                  <a:tcPr marL="0" marR="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5.18%</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6.73%</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0">
                <a:tc>
                  <a:txBody>
                    <a:bodyPr/>
                    <a:lstStyle/>
                    <a:p>
                      <a:pPr algn="l" fontAlgn="b"/>
                      <a:r>
                        <a:rPr lang="de-CH" sz="900" u="none" strike="noStrike">
                          <a:effectLst/>
                        </a:rPr>
                        <a:t>ILS</a:t>
                      </a:r>
                      <a:endParaRPr lang="de-CH" sz="900" b="0" i="0" u="none" strike="noStrike">
                        <a:solidFill>
                          <a:srgbClr val="000000"/>
                        </a:solidFill>
                        <a:effectLst/>
                        <a:latin typeface="Frutiger 45 Light"/>
                      </a:endParaRPr>
                    </a:p>
                  </a:txBody>
                  <a:tcPr marL="0" marR="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b"/>
                      <a:r>
                        <a:rPr lang="de-CH" sz="900" u="none" strike="noStrike" dirty="0">
                          <a:effectLst/>
                        </a:rPr>
                        <a:t> </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0.19%</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0">
                <a:tc>
                  <a:txBody>
                    <a:bodyPr/>
                    <a:lstStyle/>
                    <a:p>
                      <a:pPr algn="l" fontAlgn="b"/>
                      <a:r>
                        <a:rPr lang="de-CH" sz="900" u="none" strike="noStrike">
                          <a:effectLst/>
                        </a:rPr>
                        <a:t>JPY</a:t>
                      </a:r>
                      <a:endParaRPr lang="de-CH" sz="900" b="0" i="0" u="none" strike="noStrike">
                        <a:solidFill>
                          <a:srgbClr val="000000"/>
                        </a:solidFill>
                        <a:effectLst/>
                        <a:latin typeface="Frutiger 45 Light"/>
                      </a:endParaRPr>
                    </a:p>
                  </a:txBody>
                  <a:tcPr marL="0" marR="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a:effectLst/>
                        </a:rPr>
                        <a:t>18.81%</a:t>
                      </a:r>
                      <a:endParaRPr lang="de-CH" sz="900" b="0" i="0" u="none" strike="noStrike">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19.28%</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0">
                <a:tc>
                  <a:txBody>
                    <a:bodyPr/>
                    <a:lstStyle/>
                    <a:p>
                      <a:pPr algn="l" fontAlgn="b"/>
                      <a:r>
                        <a:rPr lang="de-CH" sz="900" u="none" strike="noStrike">
                          <a:effectLst/>
                        </a:rPr>
                        <a:t>KRW</a:t>
                      </a:r>
                      <a:endParaRPr lang="de-CH" sz="900" b="0" i="0" u="none" strike="noStrike">
                        <a:solidFill>
                          <a:srgbClr val="000000"/>
                        </a:solidFill>
                        <a:effectLst/>
                        <a:latin typeface="Frutiger 45 Light"/>
                      </a:endParaRPr>
                    </a:p>
                  </a:txBody>
                  <a:tcPr marL="0" marR="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b"/>
                      <a:r>
                        <a:rPr lang="de-CH" sz="900" u="none" strike="noStrike">
                          <a:effectLst/>
                        </a:rPr>
                        <a:t> </a:t>
                      </a:r>
                      <a:endParaRPr lang="de-CH" sz="900" b="0" i="0" u="none" strike="noStrike">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1.84%</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0">
                <a:tc>
                  <a:txBody>
                    <a:bodyPr/>
                    <a:lstStyle/>
                    <a:p>
                      <a:pPr algn="l" fontAlgn="b"/>
                      <a:r>
                        <a:rPr lang="de-CH" sz="900" u="none" strike="noStrike">
                          <a:effectLst/>
                        </a:rPr>
                        <a:t>MXN</a:t>
                      </a:r>
                      <a:endParaRPr lang="de-CH" sz="900" b="0" i="0" u="none" strike="noStrike">
                        <a:solidFill>
                          <a:srgbClr val="000000"/>
                        </a:solidFill>
                        <a:effectLst/>
                        <a:latin typeface="Frutiger 45 Light"/>
                      </a:endParaRPr>
                    </a:p>
                  </a:txBody>
                  <a:tcPr marL="0" marR="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a:effectLst/>
                        </a:rPr>
                        <a:t>0.61%</a:t>
                      </a:r>
                      <a:endParaRPr lang="de-CH" sz="900" b="0" i="0" u="none" strike="noStrike">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b"/>
                      <a:r>
                        <a:rPr lang="de-CH" sz="900" u="none" strike="noStrike" dirty="0">
                          <a:effectLst/>
                        </a:rPr>
                        <a:t> </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0">
                <a:tc>
                  <a:txBody>
                    <a:bodyPr/>
                    <a:lstStyle/>
                    <a:p>
                      <a:pPr algn="l" fontAlgn="b"/>
                      <a:r>
                        <a:rPr lang="de-CH" sz="900" u="none" strike="noStrike">
                          <a:effectLst/>
                        </a:rPr>
                        <a:t>MYR</a:t>
                      </a:r>
                      <a:endParaRPr lang="de-CH" sz="900" b="0" i="0" u="none" strike="noStrike">
                        <a:solidFill>
                          <a:srgbClr val="000000"/>
                        </a:solidFill>
                        <a:effectLst/>
                        <a:latin typeface="Frutiger 45 Light"/>
                      </a:endParaRPr>
                    </a:p>
                  </a:txBody>
                  <a:tcPr marL="0" marR="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a:effectLst/>
                        </a:rPr>
                        <a:t>0.38%</a:t>
                      </a:r>
                      <a:endParaRPr lang="de-CH" sz="900" b="0" i="0" u="none" strike="noStrike">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b"/>
                      <a:r>
                        <a:rPr lang="de-CH" sz="900" u="none" strike="noStrike" dirty="0">
                          <a:effectLst/>
                        </a:rPr>
                        <a:t> </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0">
                <a:tc>
                  <a:txBody>
                    <a:bodyPr/>
                    <a:lstStyle/>
                    <a:p>
                      <a:pPr algn="l" fontAlgn="b"/>
                      <a:r>
                        <a:rPr lang="de-CH" sz="900" u="none" strike="noStrike" dirty="0">
                          <a:effectLst/>
                        </a:rPr>
                        <a:t>NOK</a:t>
                      </a:r>
                      <a:endParaRPr lang="de-CH" sz="900" b="0" i="0" u="none" strike="noStrike" dirty="0">
                        <a:solidFill>
                          <a:srgbClr val="000000"/>
                        </a:solidFill>
                        <a:effectLst/>
                        <a:latin typeface="Frutiger 45 Light"/>
                      </a:endParaRPr>
                    </a:p>
                  </a:txBody>
                  <a:tcPr marL="0" marR="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a:effectLst/>
                        </a:rPr>
                        <a:t>0.20%</a:t>
                      </a:r>
                      <a:endParaRPr lang="de-CH" sz="900" b="0" i="0" u="none" strike="noStrike">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b"/>
                      <a:r>
                        <a:rPr lang="de-CH" sz="900" u="none" strike="noStrike" dirty="0">
                          <a:effectLst/>
                        </a:rPr>
                        <a:t> </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0">
                <a:tc>
                  <a:txBody>
                    <a:bodyPr/>
                    <a:lstStyle/>
                    <a:p>
                      <a:pPr algn="l" fontAlgn="b"/>
                      <a:r>
                        <a:rPr lang="de-CH" sz="900" u="none" strike="noStrike">
                          <a:effectLst/>
                        </a:rPr>
                        <a:t>NZD</a:t>
                      </a:r>
                      <a:endParaRPr lang="de-CH" sz="900" b="0" i="0" u="none" strike="noStrike">
                        <a:solidFill>
                          <a:srgbClr val="000000"/>
                        </a:solidFill>
                        <a:effectLst/>
                        <a:latin typeface="Frutiger 45 Light"/>
                      </a:endParaRPr>
                    </a:p>
                  </a:txBody>
                  <a:tcPr marL="0" marR="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fontAlgn="b"/>
                      <a:r>
                        <a:rPr lang="de-CH" sz="900" u="none" strike="noStrike">
                          <a:effectLst/>
                        </a:rPr>
                        <a:t> </a:t>
                      </a:r>
                      <a:endParaRPr lang="de-CH" sz="900" b="0" i="0" u="none" strike="noStrike">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0.16%</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0">
                <a:tc>
                  <a:txBody>
                    <a:bodyPr/>
                    <a:lstStyle/>
                    <a:p>
                      <a:pPr algn="l" fontAlgn="b"/>
                      <a:r>
                        <a:rPr lang="de-CH" sz="900" u="none" strike="noStrike">
                          <a:effectLst/>
                        </a:rPr>
                        <a:t>PLN</a:t>
                      </a:r>
                      <a:endParaRPr lang="de-CH" sz="900" b="0" i="0" u="none" strike="noStrike">
                        <a:solidFill>
                          <a:srgbClr val="000000"/>
                        </a:solidFill>
                        <a:effectLst/>
                        <a:latin typeface="Frutiger 45 Light"/>
                      </a:endParaRPr>
                    </a:p>
                  </a:txBody>
                  <a:tcPr marL="0" marR="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a:effectLst/>
                        </a:rPr>
                        <a:t>0.51%</a:t>
                      </a:r>
                      <a:endParaRPr lang="de-CH" sz="900" b="0" i="0" u="none" strike="noStrike">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0.40%</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r h="0">
                <a:tc>
                  <a:txBody>
                    <a:bodyPr/>
                    <a:lstStyle/>
                    <a:p>
                      <a:pPr algn="l" fontAlgn="b"/>
                      <a:r>
                        <a:rPr lang="de-CH" sz="900" u="none" strike="noStrike">
                          <a:effectLst/>
                        </a:rPr>
                        <a:t>SEK</a:t>
                      </a:r>
                      <a:endParaRPr lang="de-CH" sz="900" b="0" i="0" u="none" strike="noStrike">
                        <a:solidFill>
                          <a:srgbClr val="000000"/>
                        </a:solidFill>
                        <a:effectLst/>
                        <a:latin typeface="Frutiger 45 Light"/>
                      </a:endParaRPr>
                    </a:p>
                  </a:txBody>
                  <a:tcPr marL="0" marR="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a:effectLst/>
                        </a:rPr>
                        <a:t>0.29%</a:t>
                      </a:r>
                      <a:endParaRPr lang="de-CH" sz="900" b="0" i="0" u="none" strike="noStrike">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0.29%</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r h="0">
                <a:tc>
                  <a:txBody>
                    <a:bodyPr/>
                    <a:lstStyle/>
                    <a:p>
                      <a:pPr algn="l" fontAlgn="b"/>
                      <a:r>
                        <a:rPr lang="de-CH" sz="900" u="none" strike="noStrike">
                          <a:effectLst/>
                        </a:rPr>
                        <a:t>SGD</a:t>
                      </a:r>
                      <a:endParaRPr lang="de-CH" sz="900" b="0" i="0" u="none" strike="noStrike">
                        <a:solidFill>
                          <a:srgbClr val="000000"/>
                        </a:solidFill>
                        <a:effectLst/>
                        <a:latin typeface="Frutiger 45 Light"/>
                      </a:endParaRPr>
                    </a:p>
                  </a:txBody>
                  <a:tcPr marL="0" marR="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a:effectLst/>
                        </a:rPr>
                        <a:t>0.34%</a:t>
                      </a:r>
                      <a:endParaRPr lang="de-CH" sz="900" b="0" i="0" u="none" strike="noStrike">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0.33%</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5"/>
                  </a:ext>
                </a:extLst>
              </a:tr>
              <a:tr h="0">
                <a:tc>
                  <a:txBody>
                    <a:bodyPr/>
                    <a:lstStyle/>
                    <a:p>
                      <a:pPr algn="l" fontAlgn="b"/>
                      <a:r>
                        <a:rPr lang="de-CH" sz="900" u="none" strike="noStrike">
                          <a:effectLst/>
                        </a:rPr>
                        <a:t>USD</a:t>
                      </a:r>
                      <a:endParaRPr lang="de-CH" sz="900" b="0" i="0" u="none" strike="noStrike">
                        <a:solidFill>
                          <a:srgbClr val="000000"/>
                        </a:solidFill>
                        <a:effectLst/>
                        <a:latin typeface="Frutiger 45 Light"/>
                      </a:endParaRPr>
                    </a:p>
                  </a:txBody>
                  <a:tcPr marL="0" marR="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a:effectLst/>
                        </a:rPr>
                        <a:t>38.07%</a:t>
                      </a:r>
                      <a:endParaRPr lang="de-CH" sz="900" b="0" i="0" u="none" strike="noStrike">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39.20%</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6"/>
                  </a:ext>
                </a:extLst>
              </a:tr>
              <a:tr h="0">
                <a:tc>
                  <a:txBody>
                    <a:bodyPr/>
                    <a:lstStyle/>
                    <a:p>
                      <a:pPr algn="l" fontAlgn="b"/>
                      <a:r>
                        <a:rPr lang="de-CH" sz="900" u="none" strike="noStrike">
                          <a:effectLst/>
                        </a:rPr>
                        <a:t>ZAR</a:t>
                      </a:r>
                      <a:endParaRPr lang="de-CH" sz="900" b="0" i="0" u="none" strike="noStrike">
                        <a:solidFill>
                          <a:srgbClr val="000000"/>
                        </a:solidFill>
                        <a:effectLst/>
                        <a:latin typeface="Frutiger 45 Light"/>
                      </a:endParaRPr>
                    </a:p>
                  </a:txBody>
                  <a:tcPr marL="0" marR="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a:effectLst/>
                        </a:rPr>
                        <a:t>0.48%</a:t>
                      </a:r>
                      <a:endParaRPr lang="de-CH" sz="900" b="0" i="0" u="none" strike="noStrike">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rPr>
                        <a:t>0.29%</a:t>
                      </a:r>
                      <a:endParaRPr lang="de-CH" sz="900" b="0" i="0" u="none" strike="noStrike" dirty="0">
                        <a:solidFill>
                          <a:srgbClr val="000000"/>
                        </a:solidFill>
                        <a:effectLst/>
                        <a:latin typeface="Frutiger 45 Light"/>
                      </a:endParaRPr>
                    </a:p>
                  </a:txBody>
                  <a:tcPr marL="0" marR="144000" marT="18000" marB="18000" anchor="b">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7"/>
                  </a:ext>
                </a:extLst>
              </a:tr>
            </a:tbl>
          </a:graphicData>
        </a:graphic>
      </p:graphicFrame>
      <p:cxnSp>
        <p:nvCxnSpPr>
          <p:cNvPr id="20" name="Straight Connector 19"/>
          <p:cNvCxnSpPr/>
          <p:nvPr/>
        </p:nvCxnSpPr>
        <p:spPr>
          <a:xfrm flipH="1" flipV="1">
            <a:off x="3217199" y="4139500"/>
            <a:ext cx="1" cy="2124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flipV="1">
            <a:off x="6040798" y="4139500"/>
            <a:ext cx="1" cy="2124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 name="Gruppieren 1">
            <a:extLst>
              <a:ext uri="{FF2B5EF4-FFF2-40B4-BE49-F238E27FC236}">
                <a16:creationId xmlns:a16="http://schemas.microsoft.com/office/drawing/2014/main" id="{BC499438-4E94-DD4E-AC86-1934E35E8E58}"/>
              </a:ext>
            </a:extLst>
          </p:cNvPr>
          <p:cNvGrpSpPr/>
          <p:nvPr/>
        </p:nvGrpSpPr>
        <p:grpSpPr>
          <a:xfrm>
            <a:off x="419100" y="5834670"/>
            <a:ext cx="2525700" cy="430887"/>
            <a:chOff x="419100" y="6007470"/>
            <a:chExt cx="2525700" cy="430887"/>
          </a:xfrm>
        </p:grpSpPr>
        <p:sp>
          <p:nvSpPr>
            <p:cNvPr id="15" name="TextBox 14"/>
            <p:cNvSpPr txBox="1"/>
            <p:nvPr/>
          </p:nvSpPr>
          <p:spPr>
            <a:xfrm>
              <a:off x="815100" y="6007470"/>
              <a:ext cx="2129700" cy="430887"/>
            </a:xfrm>
            <a:prstGeom prst="rect">
              <a:avLst/>
            </a:prstGeom>
            <a:noFill/>
          </p:spPr>
          <p:txBody>
            <a:bodyPr wrap="square" lIns="0" tIns="0" rIns="0" bIns="0" rtlCol="0" anchor="ctr">
              <a:spAutoFit/>
            </a:bodyPr>
            <a:lstStyle/>
            <a:p>
              <a:pPr>
                <a:spcBef>
                  <a:spcPts val="0"/>
                </a:spcBef>
              </a:pPr>
              <a:r>
                <a:rPr lang="en-GB" sz="1400" dirty="0">
                  <a:latin typeface="+mn-lt"/>
                </a:rPr>
                <a:t>Slightly more credit risk and </a:t>
              </a:r>
            </a:p>
            <a:p>
              <a:pPr>
                <a:spcBef>
                  <a:spcPts val="0"/>
                </a:spcBef>
              </a:pPr>
              <a:r>
                <a:rPr lang="en-GB" sz="1400" dirty="0">
                  <a:latin typeface="+mn-lt"/>
                </a:rPr>
                <a:t>related compensation</a:t>
              </a:r>
            </a:p>
          </p:txBody>
        </p:sp>
        <p:sp>
          <p:nvSpPr>
            <p:cNvPr id="19" name="Oval 18">
              <a:extLst>
                <a:ext uri="{FF2B5EF4-FFF2-40B4-BE49-F238E27FC236}">
                  <a16:creationId xmlns:a16="http://schemas.microsoft.com/office/drawing/2014/main" id="{1452CFB3-3992-2846-9D21-6A446D3CF28A}"/>
                </a:ext>
              </a:extLst>
            </p:cNvPr>
            <p:cNvSpPr/>
            <p:nvPr/>
          </p:nvSpPr>
          <p:spPr>
            <a:xfrm>
              <a:off x="419100" y="6075097"/>
              <a:ext cx="295633" cy="295633"/>
            </a:xfrm>
            <a:prstGeom prst="ellipse">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600" dirty="0">
                  <a:solidFill>
                    <a:schemeClr val="tx1"/>
                  </a:solidFill>
                </a:rPr>
                <a:t>1</a:t>
              </a:r>
            </a:p>
          </p:txBody>
        </p:sp>
      </p:grpSp>
      <p:grpSp>
        <p:nvGrpSpPr>
          <p:cNvPr id="8" name="Gruppieren 7">
            <a:extLst>
              <a:ext uri="{FF2B5EF4-FFF2-40B4-BE49-F238E27FC236}">
                <a16:creationId xmlns:a16="http://schemas.microsoft.com/office/drawing/2014/main" id="{4484E9F0-DAC8-E245-9FBD-703451E6D3CD}"/>
              </a:ext>
            </a:extLst>
          </p:cNvPr>
          <p:cNvGrpSpPr/>
          <p:nvPr/>
        </p:nvGrpSpPr>
        <p:grpSpPr>
          <a:xfrm>
            <a:off x="3489599" y="5902297"/>
            <a:ext cx="2235600" cy="295633"/>
            <a:chOff x="3718800" y="6075097"/>
            <a:chExt cx="2235600" cy="295633"/>
          </a:xfrm>
        </p:grpSpPr>
        <p:sp>
          <p:nvSpPr>
            <p:cNvPr id="21" name="TextBox 14">
              <a:extLst>
                <a:ext uri="{FF2B5EF4-FFF2-40B4-BE49-F238E27FC236}">
                  <a16:creationId xmlns:a16="http://schemas.microsoft.com/office/drawing/2014/main" id="{658DB481-0033-8C48-9950-1DC44E5651B6}"/>
                </a:ext>
              </a:extLst>
            </p:cNvPr>
            <p:cNvSpPr txBox="1"/>
            <p:nvPr/>
          </p:nvSpPr>
          <p:spPr>
            <a:xfrm>
              <a:off x="4114800" y="6115191"/>
              <a:ext cx="1839600" cy="215444"/>
            </a:xfrm>
            <a:prstGeom prst="rect">
              <a:avLst/>
            </a:prstGeom>
            <a:noFill/>
          </p:spPr>
          <p:txBody>
            <a:bodyPr wrap="square" lIns="0" tIns="0" rIns="0" bIns="0" rtlCol="0" anchor="ctr">
              <a:spAutoFit/>
            </a:bodyPr>
            <a:lstStyle/>
            <a:p>
              <a:pPr>
                <a:spcBef>
                  <a:spcPts val="0"/>
                </a:spcBef>
              </a:pPr>
              <a:r>
                <a:rPr lang="en-GB" sz="1400" dirty="0">
                  <a:latin typeface="Frutiger 45 Light" panose="020B0603020202020204" pitchFamily="34" charset="0"/>
                </a:rPr>
                <a:t>Slightly higher Duration</a:t>
              </a:r>
              <a:endParaRPr lang="en-GB" sz="1400" dirty="0">
                <a:latin typeface="+mn-lt"/>
              </a:endParaRPr>
            </a:p>
          </p:txBody>
        </p:sp>
        <p:sp>
          <p:nvSpPr>
            <p:cNvPr id="23" name="Oval 22">
              <a:extLst>
                <a:ext uri="{FF2B5EF4-FFF2-40B4-BE49-F238E27FC236}">
                  <a16:creationId xmlns:a16="http://schemas.microsoft.com/office/drawing/2014/main" id="{63BF6831-C35F-7B47-AC53-EF4D1431FA65}"/>
                </a:ext>
              </a:extLst>
            </p:cNvPr>
            <p:cNvSpPr/>
            <p:nvPr/>
          </p:nvSpPr>
          <p:spPr>
            <a:xfrm>
              <a:off x="3718800" y="6075097"/>
              <a:ext cx="295633" cy="295633"/>
            </a:xfrm>
            <a:prstGeom prst="ellipse">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600" dirty="0">
                  <a:solidFill>
                    <a:schemeClr val="tx1"/>
                  </a:solidFill>
                </a:rPr>
                <a:t>2</a:t>
              </a:r>
            </a:p>
          </p:txBody>
        </p:sp>
      </p:grpSp>
      <p:grpSp>
        <p:nvGrpSpPr>
          <p:cNvPr id="9" name="Gruppieren 8">
            <a:extLst>
              <a:ext uri="{FF2B5EF4-FFF2-40B4-BE49-F238E27FC236}">
                <a16:creationId xmlns:a16="http://schemas.microsoft.com/office/drawing/2014/main" id="{8F2A5006-85A5-0241-946F-EA8C9163D7A3}"/>
              </a:ext>
            </a:extLst>
          </p:cNvPr>
          <p:cNvGrpSpPr/>
          <p:nvPr/>
        </p:nvGrpSpPr>
        <p:grpSpPr>
          <a:xfrm>
            <a:off x="6270000" y="5834670"/>
            <a:ext cx="3392400" cy="430887"/>
            <a:chOff x="6270000" y="6007470"/>
            <a:chExt cx="3392400" cy="430887"/>
          </a:xfrm>
        </p:grpSpPr>
        <p:sp>
          <p:nvSpPr>
            <p:cNvPr id="24" name="TextBox 14">
              <a:extLst>
                <a:ext uri="{FF2B5EF4-FFF2-40B4-BE49-F238E27FC236}">
                  <a16:creationId xmlns:a16="http://schemas.microsoft.com/office/drawing/2014/main" id="{3695CED2-67B1-834D-BCD7-EDDBD4B3705A}"/>
                </a:ext>
              </a:extLst>
            </p:cNvPr>
            <p:cNvSpPr txBox="1"/>
            <p:nvPr/>
          </p:nvSpPr>
          <p:spPr>
            <a:xfrm>
              <a:off x="6666000" y="6007470"/>
              <a:ext cx="2996400" cy="430887"/>
            </a:xfrm>
            <a:prstGeom prst="rect">
              <a:avLst/>
            </a:prstGeom>
            <a:noFill/>
          </p:spPr>
          <p:txBody>
            <a:bodyPr wrap="square" lIns="0" tIns="0" rIns="0" bIns="0" rtlCol="0" anchor="ctr">
              <a:spAutoFit/>
            </a:bodyPr>
            <a:lstStyle/>
            <a:p>
              <a:r>
                <a:rPr lang="en-GB" sz="1400" dirty="0">
                  <a:latin typeface="Frutiger 45 Light" panose="020B0603020202020204" pitchFamily="34" charset="0"/>
                </a:rPr>
                <a:t>Different Currency Weights due to ESG due to intelligent JESG reweighting</a:t>
              </a:r>
            </a:p>
          </p:txBody>
        </p:sp>
        <p:sp>
          <p:nvSpPr>
            <p:cNvPr id="25" name="Oval 24">
              <a:extLst>
                <a:ext uri="{FF2B5EF4-FFF2-40B4-BE49-F238E27FC236}">
                  <a16:creationId xmlns:a16="http://schemas.microsoft.com/office/drawing/2014/main" id="{D9D7A910-32FE-894F-8152-3A856C664485}"/>
                </a:ext>
              </a:extLst>
            </p:cNvPr>
            <p:cNvSpPr/>
            <p:nvPr/>
          </p:nvSpPr>
          <p:spPr>
            <a:xfrm>
              <a:off x="6270000" y="6075097"/>
              <a:ext cx="295633" cy="295633"/>
            </a:xfrm>
            <a:prstGeom prst="ellipse">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sz="1600" dirty="0">
                  <a:solidFill>
                    <a:schemeClr val="tx1"/>
                  </a:solidFill>
                </a:rPr>
                <a:t>3</a:t>
              </a:r>
            </a:p>
          </p:txBody>
        </p:sp>
      </p:grpSp>
      <p:graphicFrame>
        <p:nvGraphicFramePr>
          <p:cNvPr id="27" name="Tabelle 26">
            <a:extLst>
              <a:ext uri="{FF2B5EF4-FFF2-40B4-BE49-F238E27FC236}">
                <a16:creationId xmlns:a16="http://schemas.microsoft.com/office/drawing/2014/main" id="{78450066-5265-5F4E-A251-45ADC0CE8261}"/>
              </a:ext>
            </a:extLst>
          </p:cNvPr>
          <p:cNvGraphicFramePr>
            <a:graphicFrameLocks noGrp="1"/>
          </p:cNvGraphicFramePr>
          <p:nvPr>
            <p:extLst>
              <p:ext uri="{D42A27DB-BD31-4B8C-83A1-F6EECF244321}">
                <p14:modId xmlns:p14="http://schemas.microsoft.com/office/powerpoint/2010/main" val="2910923072"/>
              </p:ext>
            </p:extLst>
          </p:nvPr>
        </p:nvGraphicFramePr>
        <p:xfrm>
          <a:off x="3343888" y="4149513"/>
          <a:ext cx="2518500" cy="803325"/>
        </p:xfrm>
        <a:graphic>
          <a:graphicData uri="http://schemas.openxmlformats.org/drawingml/2006/table">
            <a:tbl>
              <a:tblPr>
                <a:tableStyleId>{2D5ABB26-0587-4C30-8999-92F81FD0307C}</a:tableStyleId>
              </a:tblPr>
              <a:tblGrid>
                <a:gridCol w="488099">
                  <a:extLst>
                    <a:ext uri="{9D8B030D-6E8A-4147-A177-3AD203B41FA5}">
                      <a16:colId xmlns:a16="http://schemas.microsoft.com/office/drawing/2014/main" val="3868935453"/>
                    </a:ext>
                  </a:extLst>
                </a:gridCol>
                <a:gridCol w="864000">
                  <a:extLst>
                    <a:ext uri="{9D8B030D-6E8A-4147-A177-3AD203B41FA5}">
                      <a16:colId xmlns:a16="http://schemas.microsoft.com/office/drawing/2014/main" val="2891596474"/>
                    </a:ext>
                  </a:extLst>
                </a:gridCol>
                <a:gridCol w="1166401">
                  <a:extLst>
                    <a:ext uri="{9D8B030D-6E8A-4147-A177-3AD203B41FA5}">
                      <a16:colId xmlns:a16="http://schemas.microsoft.com/office/drawing/2014/main" val="4247447644"/>
                    </a:ext>
                  </a:extLst>
                </a:gridCol>
              </a:tblGrid>
              <a:tr h="144505">
                <a:tc>
                  <a:txBody>
                    <a:bodyPr/>
                    <a:lstStyle/>
                    <a:p>
                      <a:pPr algn="l" fontAlgn="b"/>
                      <a:r>
                        <a:rPr lang="de-CH" sz="900" u="none" strike="noStrike" dirty="0">
                          <a:effectLst/>
                        </a:rPr>
                        <a:t> </a:t>
                      </a:r>
                      <a:endParaRPr lang="de-CH" sz="900" b="0" i="0" u="none" strike="noStrike" dirty="0">
                        <a:solidFill>
                          <a:srgbClr val="000000"/>
                        </a:solidFill>
                        <a:effectLst/>
                        <a:latin typeface="Frutiger 45 Light"/>
                      </a:endParaRPr>
                    </a:p>
                  </a:txBody>
                  <a:tcPr marL="0" marR="0" marT="36000" marB="36000" anchor="b">
                    <a:lnB w="38100" cap="flat" cmpd="sng" algn="ctr">
                      <a:noFill/>
                      <a:prstDash val="solid"/>
                      <a:round/>
                      <a:headEnd type="none" w="med" len="med"/>
                      <a:tailEnd type="none" w="med" len="med"/>
                    </a:lnB>
                  </a:tcPr>
                </a:tc>
                <a:tc>
                  <a:txBody>
                    <a:bodyPr/>
                    <a:lstStyle/>
                    <a:p>
                      <a:pPr algn="l" fontAlgn="b"/>
                      <a:r>
                        <a:rPr lang="en-US" sz="900" u="none" strike="noStrike" dirty="0">
                          <a:effectLst/>
                        </a:rPr>
                        <a:t>FTSE World Government Bond Index </a:t>
                      </a:r>
                      <a:endParaRPr lang="en-US" sz="900" b="0" i="0" u="none" strike="noStrike" dirty="0">
                        <a:solidFill>
                          <a:srgbClr val="000000"/>
                        </a:solidFill>
                        <a:effectLst/>
                        <a:latin typeface="Frutiger 45 Light"/>
                      </a:endParaRPr>
                    </a:p>
                  </a:txBody>
                  <a:tcPr marL="108000" marR="0" marT="36000" marB="72000" anchor="b">
                    <a:lnB w="38100" cap="flat" cmpd="sng" algn="ctr">
                      <a:solidFill>
                        <a:schemeClr val="accent1"/>
                      </a:solidFill>
                      <a:prstDash val="solid"/>
                      <a:round/>
                      <a:headEnd type="none" w="med" len="med"/>
                      <a:tailEnd type="none" w="med" len="med"/>
                    </a:lnB>
                  </a:tcPr>
                </a:tc>
                <a:tc>
                  <a:txBody>
                    <a:bodyPr/>
                    <a:lstStyle/>
                    <a:p>
                      <a:pPr algn="l" fontAlgn="b"/>
                      <a:r>
                        <a:rPr lang="en-US" sz="900" u="none" strike="noStrike" dirty="0">
                          <a:effectLst/>
                        </a:rPr>
                        <a:t>J.P. Morgan Global Government ESG </a:t>
                      </a:r>
                      <a:br>
                        <a:rPr lang="en-US" sz="900" u="none" strike="noStrike" dirty="0">
                          <a:effectLst/>
                        </a:rPr>
                      </a:br>
                      <a:r>
                        <a:rPr lang="en-US" sz="900" u="none" strike="noStrike" dirty="0">
                          <a:effectLst/>
                        </a:rPr>
                        <a:t>Liquid Bond Index</a:t>
                      </a:r>
                      <a:endParaRPr lang="en-US" sz="900" b="0" i="0" u="none" strike="noStrike" dirty="0">
                        <a:solidFill>
                          <a:srgbClr val="000000"/>
                        </a:solidFill>
                        <a:effectLst/>
                        <a:latin typeface="Frutiger 45 Light"/>
                      </a:endParaRPr>
                    </a:p>
                  </a:txBody>
                  <a:tcPr marL="108000" marR="0" marT="36000" marB="72000" anchor="b">
                    <a:lnB w="381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610729318"/>
                  </a:ext>
                </a:extLst>
              </a:tr>
              <a:tr h="0">
                <a:tc>
                  <a:txBody>
                    <a:bodyPr/>
                    <a:lstStyle/>
                    <a:p>
                      <a:pPr algn="l" fontAlgn="b"/>
                      <a:r>
                        <a:rPr lang="de-CH" sz="900" u="none" strike="noStrike" dirty="0" err="1">
                          <a:effectLst/>
                          <a:latin typeface="+mn-lt"/>
                        </a:rPr>
                        <a:t>Modified</a:t>
                      </a:r>
                      <a:r>
                        <a:rPr lang="de-CH" sz="900" u="none" strike="noStrike" dirty="0">
                          <a:effectLst/>
                          <a:latin typeface="+mn-lt"/>
                        </a:rPr>
                        <a:t> Duration</a:t>
                      </a:r>
                      <a:endParaRPr lang="de-CH" sz="900" b="0" i="0" u="none" strike="noStrike" dirty="0">
                        <a:solidFill>
                          <a:srgbClr val="000000"/>
                        </a:solidFill>
                        <a:effectLst/>
                        <a:latin typeface="+mn-lt"/>
                      </a:endParaRPr>
                    </a:p>
                  </a:txBody>
                  <a:tcPr marL="9525" marR="9525" marT="9525" marB="0" anchor="b">
                    <a:lnT w="381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latin typeface="+mn-lt"/>
                        </a:rPr>
                        <a:t>8.187</a:t>
                      </a:r>
                      <a:endParaRPr lang="de-CH" sz="900" b="0" i="0" u="none" strike="noStrike" dirty="0">
                        <a:solidFill>
                          <a:srgbClr val="000000"/>
                        </a:solidFill>
                        <a:effectLst/>
                        <a:latin typeface="+mn-lt"/>
                      </a:endParaRPr>
                    </a:p>
                  </a:txBody>
                  <a:tcPr marL="9525" marR="144000" marT="36000" marB="0" anchor="b">
                    <a:lnT w="38100" cap="flat" cmpd="sng" algn="ctr">
                      <a:solidFill>
                        <a:schemeClr val="accent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b"/>
                      <a:r>
                        <a:rPr lang="de-CH" sz="900" u="none" strike="noStrike" dirty="0">
                          <a:effectLst/>
                          <a:latin typeface="+mn-lt"/>
                        </a:rPr>
                        <a:t>8.423</a:t>
                      </a:r>
                      <a:endParaRPr lang="de-CH" sz="900" b="0" i="0" u="none" strike="noStrike" dirty="0">
                        <a:solidFill>
                          <a:srgbClr val="000000"/>
                        </a:solidFill>
                        <a:effectLst/>
                        <a:latin typeface="+mn-lt"/>
                      </a:endParaRPr>
                    </a:p>
                  </a:txBody>
                  <a:tcPr marL="9525" marR="144000" marT="36000" marB="0" anchor="b">
                    <a:lnT w="38100" cap="flat" cmpd="sng" algn="ctr">
                      <a:solidFill>
                        <a:schemeClr val="accent3"/>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9666419"/>
                  </a:ext>
                </a:extLst>
              </a:tr>
            </a:tbl>
          </a:graphicData>
        </a:graphic>
      </p:graphicFrame>
    </p:spTree>
    <p:custDataLst>
      <p:tags r:id="rId1"/>
    </p:custDataLst>
    <p:extLst>
      <p:ext uri="{BB962C8B-B14F-4D97-AF65-F5344CB8AC3E}">
        <p14:creationId xmlns:p14="http://schemas.microsoft.com/office/powerpoint/2010/main" val="2335173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AGE HEADING"/>
          <p:cNvSpPr>
            <a:spLocks noGrp="1"/>
          </p:cNvSpPr>
          <p:nvPr>
            <p:ph type="title"/>
            <p:custDataLst>
              <p:tags r:id="rId2"/>
            </p:custDataLst>
          </p:nvPr>
        </p:nvSpPr>
        <p:spPr/>
        <p:txBody>
          <a:bodyPr/>
          <a:lstStyle/>
          <a:p>
            <a:r>
              <a:rPr lang="en-US" dirty="0"/>
              <a:t>Product Details</a:t>
            </a:r>
          </a:p>
        </p:txBody>
      </p:sp>
      <p:sp>
        <p:nvSpPr>
          <p:cNvPr id="5" name="TextBox 4"/>
          <p:cNvSpPr txBox="1"/>
          <p:nvPr/>
        </p:nvSpPr>
        <p:spPr>
          <a:xfrm>
            <a:off x="435088" y="6475493"/>
            <a:ext cx="8238184" cy="123111"/>
          </a:xfrm>
          <a:prstGeom prst="rect">
            <a:avLst/>
          </a:prstGeom>
          <a:noFill/>
        </p:spPr>
        <p:txBody>
          <a:bodyPr wrap="square" lIns="0" tIns="0" rIns="0" bIns="0" rtlCol="0">
            <a:spAutoFit/>
          </a:bodyPr>
          <a:lstStyle/>
          <a:p>
            <a:pPr fontAlgn="ctr"/>
            <a:r>
              <a:rPr lang="de-CH" sz="800" dirty="0"/>
              <a:t>Source: UBS Asset Management, June 2019.</a:t>
            </a:r>
            <a:endParaRPr lang="en-GB" sz="800" dirty="0"/>
          </a:p>
        </p:txBody>
      </p:sp>
      <p:graphicFrame>
        <p:nvGraphicFramePr>
          <p:cNvPr id="8" name="Table 6">
            <a:extLst>
              <a:ext uri="{FF2B5EF4-FFF2-40B4-BE49-F238E27FC236}">
                <a16:creationId xmlns:a16="http://schemas.microsoft.com/office/drawing/2014/main" id="{6F9E98B4-1A87-2749-B03A-51C0AAD9143F}"/>
              </a:ext>
            </a:extLst>
          </p:cNvPr>
          <p:cNvGraphicFramePr>
            <a:graphicFrameLocks noGrp="1"/>
          </p:cNvGraphicFramePr>
          <p:nvPr>
            <p:extLst>
              <p:ext uri="{D42A27DB-BD31-4B8C-83A1-F6EECF244321}">
                <p14:modId xmlns:p14="http://schemas.microsoft.com/office/powerpoint/2010/main" val="2243612139"/>
              </p:ext>
            </p:extLst>
          </p:nvPr>
        </p:nvGraphicFramePr>
        <p:xfrm>
          <a:off x="432138" y="1636713"/>
          <a:ext cx="9178587" cy="3302400"/>
        </p:xfrm>
        <a:graphic>
          <a:graphicData uri="http://schemas.openxmlformats.org/drawingml/2006/table">
            <a:tbl>
              <a:tblPr firstRow="1" bandRow="1"/>
              <a:tblGrid>
                <a:gridCol w="1756662">
                  <a:extLst>
                    <a:ext uri="{9D8B030D-6E8A-4147-A177-3AD203B41FA5}">
                      <a16:colId xmlns:a16="http://schemas.microsoft.com/office/drawing/2014/main" val="20000"/>
                    </a:ext>
                  </a:extLst>
                </a:gridCol>
                <a:gridCol w="7421925">
                  <a:extLst>
                    <a:ext uri="{9D8B030D-6E8A-4147-A177-3AD203B41FA5}">
                      <a16:colId xmlns:a16="http://schemas.microsoft.com/office/drawing/2014/main" val="20001"/>
                    </a:ext>
                  </a:extLst>
                </a:gridCol>
              </a:tblGrid>
              <a:tr h="0">
                <a:tc>
                  <a:txBody>
                    <a:bodyPr/>
                    <a:lstStyle/>
                    <a:p>
                      <a:r>
                        <a:rPr lang="en-GB" sz="1000" b="0" dirty="0">
                          <a:latin typeface="+mn-lt"/>
                        </a:rPr>
                        <a:t>ETF Name</a:t>
                      </a: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1005505" rtl="0" eaLnBrk="1" fontAlgn="auto" latinLnBrk="0" hangingPunct="1">
                        <a:lnSpc>
                          <a:spcPct val="100000"/>
                        </a:lnSpc>
                        <a:spcBef>
                          <a:spcPts val="0"/>
                        </a:spcBef>
                        <a:spcAft>
                          <a:spcPts val="0"/>
                        </a:spcAft>
                        <a:buClrTx/>
                        <a:buSzTx/>
                        <a:buFontTx/>
                        <a:buNone/>
                        <a:tabLst/>
                        <a:defRPr/>
                      </a:pPr>
                      <a:r>
                        <a:rPr lang="en-GB" sz="1000" b="1" dirty="0">
                          <a:latin typeface="+mn-lt"/>
                        </a:rPr>
                        <a:t>UBS ETF – J.P. Morgan Global Government ESG Liquid Bond UCITS ETF</a:t>
                      </a: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p>
                      <a:r>
                        <a:rPr lang="en-GB" sz="1000" b="0" dirty="0">
                          <a:latin typeface="+mn-lt"/>
                        </a:rPr>
                        <a:t>Share class</a:t>
                      </a: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en-GB" sz="1000" b="1" dirty="0">
                          <a:latin typeface="+mn-lt"/>
                        </a:rPr>
                        <a:t>(USD</a:t>
                      </a:r>
                      <a:r>
                        <a:rPr lang="en-GB" sz="1000" b="1" baseline="0" dirty="0">
                          <a:latin typeface="+mn-lt"/>
                        </a:rPr>
                        <a:t>) A-dis</a:t>
                      </a:r>
                      <a:endParaRPr lang="en-GB" sz="1000" b="1" dirty="0">
                        <a:latin typeface="+mn-lt"/>
                      </a:endParaRP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3361744037"/>
                  </a:ext>
                </a:extLst>
              </a:tr>
              <a:tr h="0">
                <a:tc>
                  <a:txBody>
                    <a:bodyPr/>
                    <a:lstStyle/>
                    <a:p>
                      <a:r>
                        <a:rPr lang="en-GB" sz="1000" b="0" dirty="0">
                          <a:latin typeface="+mn-lt"/>
                        </a:rPr>
                        <a:t>ISIN</a:t>
                      </a: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1005505" rtl="0" eaLnBrk="1" fontAlgn="auto" latinLnBrk="0" hangingPunct="1">
                        <a:lnSpc>
                          <a:spcPct val="100000"/>
                        </a:lnSpc>
                        <a:spcBef>
                          <a:spcPts val="0"/>
                        </a:spcBef>
                        <a:spcAft>
                          <a:spcPts val="0"/>
                        </a:spcAft>
                        <a:buClrTx/>
                        <a:buSzTx/>
                        <a:buFontTx/>
                        <a:buNone/>
                        <a:tabLst/>
                        <a:defRPr/>
                      </a:pPr>
                      <a:r>
                        <a:rPr lang="en-GB" sz="1000" dirty="0">
                          <a:latin typeface="+mn-lt"/>
                        </a:rPr>
                        <a:t>LU1974693589</a:t>
                      </a: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0">
                <a:tc>
                  <a:txBody>
                    <a:bodyPr/>
                    <a:lstStyle/>
                    <a:p>
                      <a:r>
                        <a:rPr lang="en-GB" sz="1000" b="0" dirty="0">
                          <a:solidFill>
                            <a:schemeClr val="tx1"/>
                          </a:solidFill>
                          <a:latin typeface="+mn-lt"/>
                        </a:rPr>
                        <a:t>Ticker</a:t>
                      </a: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marL="0" marR="0" indent="0" algn="l" defTabSz="1005505" rtl="0" eaLnBrk="1" fontAlgn="auto" latinLnBrk="0" hangingPunct="1">
                        <a:lnSpc>
                          <a:spcPct val="100000"/>
                        </a:lnSpc>
                        <a:spcBef>
                          <a:spcPts val="0"/>
                        </a:spcBef>
                        <a:spcAft>
                          <a:spcPts val="0"/>
                        </a:spcAft>
                        <a:buClrTx/>
                        <a:buSzTx/>
                        <a:buFontTx/>
                        <a:buNone/>
                        <a:tabLst/>
                        <a:defRPr/>
                      </a:pPr>
                      <a:r>
                        <a:rPr lang="en-GB" sz="1000" dirty="0">
                          <a:solidFill>
                            <a:schemeClr val="tx1"/>
                          </a:solidFill>
                          <a:latin typeface="+mn-lt"/>
                        </a:rPr>
                        <a:t>EMIG</a:t>
                      </a: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10009"/>
                  </a:ext>
                </a:extLst>
              </a:tr>
              <a:tr h="0">
                <a:tc>
                  <a:txBody>
                    <a:bodyPr/>
                    <a:lstStyle/>
                    <a:p>
                      <a:r>
                        <a:rPr lang="en-GB" sz="1000" b="0" dirty="0">
                          <a:latin typeface="+mn-lt"/>
                        </a:rPr>
                        <a:t>TER</a:t>
                      </a: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1005505" rtl="0" eaLnBrk="1" fontAlgn="auto" latinLnBrk="0" hangingPunct="1">
                        <a:lnSpc>
                          <a:spcPct val="100000"/>
                        </a:lnSpc>
                        <a:spcBef>
                          <a:spcPts val="0"/>
                        </a:spcBef>
                        <a:spcAft>
                          <a:spcPts val="0"/>
                        </a:spcAft>
                        <a:buClrTx/>
                        <a:buSzTx/>
                        <a:buFontTx/>
                        <a:buNone/>
                        <a:tabLst/>
                        <a:defRPr/>
                      </a:pPr>
                      <a:r>
                        <a:rPr lang="en-GB" sz="1000" dirty="0">
                          <a:latin typeface="+mn-lt"/>
                        </a:rPr>
                        <a:t>0.15%</a:t>
                      </a: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0">
                <a:tc>
                  <a:txBody>
                    <a:bodyPr/>
                    <a:lstStyle/>
                    <a:p>
                      <a:r>
                        <a:rPr lang="en-GB" sz="1000" b="0" dirty="0">
                          <a:latin typeface="+mn-lt"/>
                        </a:rPr>
                        <a:t>Index</a:t>
                      </a: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marL="0" marR="0" indent="0" algn="l" defTabSz="1005505" rtl="0" eaLnBrk="1" fontAlgn="auto" latinLnBrk="0" hangingPunct="1">
                        <a:lnSpc>
                          <a:spcPct val="100000"/>
                        </a:lnSpc>
                        <a:spcBef>
                          <a:spcPts val="0"/>
                        </a:spcBef>
                        <a:spcAft>
                          <a:spcPts val="0"/>
                        </a:spcAft>
                        <a:buClrTx/>
                        <a:buSzTx/>
                        <a:buFontTx/>
                        <a:buNone/>
                        <a:tabLst/>
                        <a:defRPr/>
                      </a:pPr>
                      <a:r>
                        <a:rPr lang="en-US" sz="1000" dirty="0">
                          <a:latin typeface="+mn-lt"/>
                        </a:rPr>
                        <a:t>J.P. Morgan ESG Liquid Government Bond Index (JESG LGBI) (Total Return)</a:t>
                      </a:r>
                      <a:endParaRPr lang="en-GB" sz="1000" dirty="0">
                        <a:latin typeface="+mn-lt"/>
                      </a:endParaRP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10011"/>
                  </a:ext>
                </a:extLst>
              </a:tr>
              <a:tr h="0">
                <a:tc>
                  <a:txBody>
                    <a:bodyPr/>
                    <a:lstStyle>
                      <a:lvl1pPr marL="0" algn="l" defTabSz="1005505" rtl="0" eaLnBrk="1" latinLnBrk="0" hangingPunct="1">
                        <a:defRPr sz="2000" kern="1200">
                          <a:solidFill>
                            <a:schemeClr val="tx1"/>
                          </a:solidFill>
                          <a:latin typeface="Frutiger 55 Roman"/>
                        </a:defRPr>
                      </a:lvl1pPr>
                      <a:lvl2pPr marL="502753" algn="l" defTabSz="1005505" rtl="0" eaLnBrk="1" latinLnBrk="0" hangingPunct="1">
                        <a:defRPr sz="2000" kern="1200">
                          <a:solidFill>
                            <a:schemeClr val="tx1"/>
                          </a:solidFill>
                          <a:latin typeface="Frutiger 55 Roman"/>
                        </a:defRPr>
                      </a:lvl2pPr>
                      <a:lvl3pPr marL="1005505" algn="l" defTabSz="1005505" rtl="0" eaLnBrk="1" latinLnBrk="0" hangingPunct="1">
                        <a:defRPr sz="2000" kern="1200">
                          <a:solidFill>
                            <a:schemeClr val="tx1"/>
                          </a:solidFill>
                          <a:latin typeface="Frutiger 55 Roman"/>
                        </a:defRPr>
                      </a:lvl3pPr>
                      <a:lvl4pPr marL="1508257" algn="l" defTabSz="1005505" rtl="0" eaLnBrk="1" latinLnBrk="0" hangingPunct="1">
                        <a:defRPr sz="2000" kern="1200">
                          <a:solidFill>
                            <a:schemeClr val="tx1"/>
                          </a:solidFill>
                          <a:latin typeface="Frutiger 55 Roman"/>
                        </a:defRPr>
                      </a:lvl4pPr>
                      <a:lvl5pPr marL="2011009" algn="l" defTabSz="1005505" rtl="0" eaLnBrk="1" latinLnBrk="0" hangingPunct="1">
                        <a:defRPr sz="2000" kern="1200">
                          <a:solidFill>
                            <a:schemeClr val="tx1"/>
                          </a:solidFill>
                          <a:latin typeface="Frutiger 55 Roman"/>
                        </a:defRPr>
                      </a:lvl5pPr>
                      <a:lvl6pPr marL="2513761" algn="l" defTabSz="1005505" rtl="0" eaLnBrk="1" latinLnBrk="0" hangingPunct="1">
                        <a:defRPr sz="2000" kern="1200">
                          <a:solidFill>
                            <a:schemeClr val="tx1"/>
                          </a:solidFill>
                          <a:latin typeface="Frutiger 55 Roman"/>
                        </a:defRPr>
                      </a:lvl6pPr>
                      <a:lvl7pPr marL="3016512" algn="l" defTabSz="1005505" rtl="0" eaLnBrk="1" latinLnBrk="0" hangingPunct="1">
                        <a:defRPr sz="2000" kern="1200">
                          <a:solidFill>
                            <a:schemeClr val="tx1"/>
                          </a:solidFill>
                          <a:latin typeface="Frutiger 55 Roman"/>
                        </a:defRPr>
                      </a:lvl7pPr>
                      <a:lvl8pPr marL="3519265" algn="l" defTabSz="1005505" rtl="0" eaLnBrk="1" latinLnBrk="0" hangingPunct="1">
                        <a:defRPr sz="2000" kern="1200">
                          <a:solidFill>
                            <a:schemeClr val="tx1"/>
                          </a:solidFill>
                          <a:latin typeface="Frutiger 55 Roman"/>
                        </a:defRPr>
                      </a:lvl8pPr>
                      <a:lvl9pPr marL="4022016" algn="l" defTabSz="1005505" rtl="0" eaLnBrk="1" latinLnBrk="0" hangingPunct="1">
                        <a:defRPr sz="2000" kern="1200">
                          <a:solidFill>
                            <a:schemeClr val="tx1"/>
                          </a:solidFill>
                          <a:latin typeface="Frutiger 55 Roman"/>
                        </a:defRPr>
                      </a:lvl9pPr>
                    </a:lstStyle>
                    <a:p>
                      <a:r>
                        <a:rPr lang="en-GB" sz="1000" b="0" dirty="0">
                          <a:latin typeface="+mn-lt"/>
                        </a:rPr>
                        <a:t>Bloomberg Index Ticker</a:t>
                      </a: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de-CH" sz="1000" b="0" i="0" u="none" strike="noStrike" dirty="0">
                          <a:solidFill>
                            <a:schemeClr val="tx1"/>
                          </a:solidFill>
                          <a:effectLst/>
                          <a:latin typeface="Frutiger 45 Light" panose="020B0603020202020204" pitchFamily="34" charset="0"/>
                        </a:rPr>
                        <a:t>JPMGUHUS</a:t>
                      </a:r>
                    </a:p>
                  </a:txBody>
                  <a:tcPr marL="0" marR="0" marT="0" marB="0"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lvl1pPr marL="0" algn="l" defTabSz="1005505" rtl="0" eaLnBrk="1" latinLnBrk="0" hangingPunct="1">
                        <a:defRPr sz="2000" kern="1200">
                          <a:solidFill>
                            <a:schemeClr val="tx1"/>
                          </a:solidFill>
                          <a:latin typeface="Frutiger 55 Roman"/>
                        </a:defRPr>
                      </a:lvl1pPr>
                      <a:lvl2pPr marL="502753" algn="l" defTabSz="1005505" rtl="0" eaLnBrk="1" latinLnBrk="0" hangingPunct="1">
                        <a:defRPr sz="2000" kern="1200">
                          <a:solidFill>
                            <a:schemeClr val="tx1"/>
                          </a:solidFill>
                          <a:latin typeface="Frutiger 55 Roman"/>
                        </a:defRPr>
                      </a:lvl2pPr>
                      <a:lvl3pPr marL="1005505" algn="l" defTabSz="1005505" rtl="0" eaLnBrk="1" latinLnBrk="0" hangingPunct="1">
                        <a:defRPr sz="2000" kern="1200">
                          <a:solidFill>
                            <a:schemeClr val="tx1"/>
                          </a:solidFill>
                          <a:latin typeface="Frutiger 55 Roman"/>
                        </a:defRPr>
                      </a:lvl3pPr>
                      <a:lvl4pPr marL="1508257" algn="l" defTabSz="1005505" rtl="0" eaLnBrk="1" latinLnBrk="0" hangingPunct="1">
                        <a:defRPr sz="2000" kern="1200">
                          <a:solidFill>
                            <a:schemeClr val="tx1"/>
                          </a:solidFill>
                          <a:latin typeface="Frutiger 55 Roman"/>
                        </a:defRPr>
                      </a:lvl4pPr>
                      <a:lvl5pPr marL="2011009" algn="l" defTabSz="1005505" rtl="0" eaLnBrk="1" latinLnBrk="0" hangingPunct="1">
                        <a:defRPr sz="2000" kern="1200">
                          <a:solidFill>
                            <a:schemeClr val="tx1"/>
                          </a:solidFill>
                          <a:latin typeface="Frutiger 55 Roman"/>
                        </a:defRPr>
                      </a:lvl5pPr>
                      <a:lvl6pPr marL="2513761" algn="l" defTabSz="1005505" rtl="0" eaLnBrk="1" latinLnBrk="0" hangingPunct="1">
                        <a:defRPr sz="2000" kern="1200">
                          <a:solidFill>
                            <a:schemeClr val="tx1"/>
                          </a:solidFill>
                          <a:latin typeface="Frutiger 55 Roman"/>
                        </a:defRPr>
                      </a:lvl6pPr>
                      <a:lvl7pPr marL="3016512" algn="l" defTabSz="1005505" rtl="0" eaLnBrk="1" latinLnBrk="0" hangingPunct="1">
                        <a:defRPr sz="2000" kern="1200">
                          <a:solidFill>
                            <a:schemeClr val="tx1"/>
                          </a:solidFill>
                          <a:latin typeface="Frutiger 55 Roman"/>
                        </a:defRPr>
                      </a:lvl7pPr>
                      <a:lvl8pPr marL="3519265" algn="l" defTabSz="1005505" rtl="0" eaLnBrk="1" latinLnBrk="0" hangingPunct="1">
                        <a:defRPr sz="2000" kern="1200">
                          <a:solidFill>
                            <a:schemeClr val="tx1"/>
                          </a:solidFill>
                          <a:latin typeface="Frutiger 55 Roman"/>
                        </a:defRPr>
                      </a:lvl8pPr>
                      <a:lvl9pPr marL="4022016" algn="l" defTabSz="1005505" rtl="0" eaLnBrk="1" latinLnBrk="0" hangingPunct="1">
                        <a:defRPr sz="2000" kern="1200">
                          <a:solidFill>
                            <a:schemeClr val="tx1"/>
                          </a:solidFill>
                          <a:latin typeface="Frutiger 55 Roman"/>
                        </a:defRPr>
                      </a:lvl9pPr>
                    </a:lstStyle>
                    <a:p>
                      <a:r>
                        <a:rPr lang="en-GB" sz="1000" b="0" dirty="0">
                          <a:latin typeface="+mn-lt"/>
                        </a:rPr>
                        <a:t>Currency</a:t>
                      </a: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lvl1pPr marL="0" algn="l" defTabSz="1005505" rtl="0" eaLnBrk="1" latinLnBrk="0" hangingPunct="1">
                        <a:defRPr sz="2000" kern="1200">
                          <a:solidFill>
                            <a:schemeClr val="tx1"/>
                          </a:solidFill>
                          <a:latin typeface="Frutiger 55 Roman"/>
                        </a:defRPr>
                      </a:lvl1pPr>
                      <a:lvl2pPr marL="502753" algn="l" defTabSz="1005505" rtl="0" eaLnBrk="1" latinLnBrk="0" hangingPunct="1">
                        <a:defRPr sz="2000" kern="1200">
                          <a:solidFill>
                            <a:schemeClr val="tx1"/>
                          </a:solidFill>
                          <a:latin typeface="Frutiger 55 Roman"/>
                        </a:defRPr>
                      </a:lvl2pPr>
                      <a:lvl3pPr marL="1005505" algn="l" defTabSz="1005505" rtl="0" eaLnBrk="1" latinLnBrk="0" hangingPunct="1">
                        <a:defRPr sz="2000" kern="1200">
                          <a:solidFill>
                            <a:schemeClr val="tx1"/>
                          </a:solidFill>
                          <a:latin typeface="Frutiger 55 Roman"/>
                        </a:defRPr>
                      </a:lvl3pPr>
                      <a:lvl4pPr marL="1508257" algn="l" defTabSz="1005505" rtl="0" eaLnBrk="1" latinLnBrk="0" hangingPunct="1">
                        <a:defRPr sz="2000" kern="1200">
                          <a:solidFill>
                            <a:schemeClr val="tx1"/>
                          </a:solidFill>
                          <a:latin typeface="Frutiger 55 Roman"/>
                        </a:defRPr>
                      </a:lvl4pPr>
                      <a:lvl5pPr marL="2011009" algn="l" defTabSz="1005505" rtl="0" eaLnBrk="1" latinLnBrk="0" hangingPunct="1">
                        <a:defRPr sz="2000" kern="1200">
                          <a:solidFill>
                            <a:schemeClr val="tx1"/>
                          </a:solidFill>
                          <a:latin typeface="Frutiger 55 Roman"/>
                        </a:defRPr>
                      </a:lvl5pPr>
                      <a:lvl6pPr marL="2513761" algn="l" defTabSz="1005505" rtl="0" eaLnBrk="1" latinLnBrk="0" hangingPunct="1">
                        <a:defRPr sz="2000" kern="1200">
                          <a:solidFill>
                            <a:schemeClr val="tx1"/>
                          </a:solidFill>
                          <a:latin typeface="Frutiger 55 Roman"/>
                        </a:defRPr>
                      </a:lvl6pPr>
                      <a:lvl7pPr marL="3016512" algn="l" defTabSz="1005505" rtl="0" eaLnBrk="1" latinLnBrk="0" hangingPunct="1">
                        <a:defRPr sz="2000" kern="1200">
                          <a:solidFill>
                            <a:schemeClr val="tx1"/>
                          </a:solidFill>
                          <a:latin typeface="Frutiger 55 Roman"/>
                        </a:defRPr>
                      </a:lvl7pPr>
                      <a:lvl8pPr marL="3519265" algn="l" defTabSz="1005505" rtl="0" eaLnBrk="1" latinLnBrk="0" hangingPunct="1">
                        <a:defRPr sz="2000" kern="1200">
                          <a:solidFill>
                            <a:schemeClr val="tx1"/>
                          </a:solidFill>
                          <a:latin typeface="Frutiger 55 Roman"/>
                        </a:defRPr>
                      </a:lvl8pPr>
                      <a:lvl9pPr marL="4022016" algn="l" defTabSz="1005505" rtl="0" eaLnBrk="1" latinLnBrk="0" hangingPunct="1">
                        <a:defRPr sz="2000" kern="1200">
                          <a:solidFill>
                            <a:schemeClr val="tx1"/>
                          </a:solidFill>
                          <a:latin typeface="Frutiger 55 Roman"/>
                        </a:defRPr>
                      </a:lvl9pPr>
                    </a:lstStyle>
                    <a:p>
                      <a:r>
                        <a:rPr lang="en-US" sz="1000" dirty="0">
                          <a:latin typeface="+mn-lt"/>
                        </a:rPr>
                        <a:t>Denominated in onshore, floating currency regimes</a:t>
                      </a:r>
                      <a:endParaRPr lang="en-GB" sz="1000" dirty="0">
                        <a:latin typeface="+mn-lt"/>
                      </a:endParaRP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10002"/>
                  </a:ext>
                </a:extLst>
              </a:tr>
              <a:tr h="150450">
                <a:tc>
                  <a:txBody>
                    <a:bodyPr/>
                    <a:lstStyle>
                      <a:lvl1pPr marL="0" algn="l" defTabSz="1005505" rtl="0" eaLnBrk="1" latinLnBrk="0" hangingPunct="1">
                        <a:defRPr sz="2000" kern="1200">
                          <a:solidFill>
                            <a:schemeClr val="tx1"/>
                          </a:solidFill>
                          <a:latin typeface="Frutiger 55 Roman"/>
                        </a:defRPr>
                      </a:lvl1pPr>
                      <a:lvl2pPr marL="502753" algn="l" defTabSz="1005505" rtl="0" eaLnBrk="1" latinLnBrk="0" hangingPunct="1">
                        <a:defRPr sz="2000" kern="1200">
                          <a:solidFill>
                            <a:schemeClr val="tx1"/>
                          </a:solidFill>
                          <a:latin typeface="Frutiger 55 Roman"/>
                        </a:defRPr>
                      </a:lvl2pPr>
                      <a:lvl3pPr marL="1005505" algn="l" defTabSz="1005505" rtl="0" eaLnBrk="1" latinLnBrk="0" hangingPunct="1">
                        <a:defRPr sz="2000" kern="1200">
                          <a:solidFill>
                            <a:schemeClr val="tx1"/>
                          </a:solidFill>
                          <a:latin typeface="Frutiger 55 Roman"/>
                        </a:defRPr>
                      </a:lvl3pPr>
                      <a:lvl4pPr marL="1508257" algn="l" defTabSz="1005505" rtl="0" eaLnBrk="1" latinLnBrk="0" hangingPunct="1">
                        <a:defRPr sz="2000" kern="1200">
                          <a:solidFill>
                            <a:schemeClr val="tx1"/>
                          </a:solidFill>
                          <a:latin typeface="Frutiger 55 Roman"/>
                        </a:defRPr>
                      </a:lvl4pPr>
                      <a:lvl5pPr marL="2011009" algn="l" defTabSz="1005505" rtl="0" eaLnBrk="1" latinLnBrk="0" hangingPunct="1">
                        <a:defRPr sz="2000" kern="1200">
                          <a:solidFill>
                            <a:schemeClr val="tx1"/>
                          </a:solidFill>
                          <a:latin typeface="Frutiger 55 Roman"/>
                        </a:defRPr>
                      </a:lvl5pPr>
                      <a:lvl6pPr marL="2513761" algn="l" defTabSz="1005505" rtl="0" eaLnBrk="1" latinLnBrk="0" hangingPunct="1">
                        <a:defRPr sz="2000" kern="1200">
                          <a:solidFill>
                            <a:schemeClr val="tx1"/>
                          </a:solidFill>
                          <a:latin typeface="Frutiger 55 Roman"/>
                        </a:defRPr>
                      </a:lvl6pPr>
                      <a:lvl7pPr marL="3016512" algn="l" defTabSz="1005505" rtl="0" eaLnBrk="1" latinLnBrk="0" hangingPunct="1">
                        <a:defRPr sz="2000" kern="1200">
                          <a:solidFill>
                            <a:schemeClr val="tx1"/>
                          </a:solidFill>
                          <a:latin typeface="Frutiger 55 Roman"/>
                        </a:defRPr>
                      </a:lvl7pPr>
                      <a:lvl8pPr marL="3519265" algn="l" defTabSz="1005505" rtl="0" eaLnBrk="1" latinLnBrk="0" hangingPunct="1">
                        <a:defRPr sz="2000" kern="1200">
                          <a:solidFill>
                            <a:schemeClr val="tx1"/>
                          </a:solidFill>
                          <a:latin typeface="Frutiger 55 Roman"/>
                        </a:defRPr>
                      </a:lvl8pPr>
                      <a:lvl9pPr marL="4022016" algn="l" defTabSz="1005505" rtl="0" eaLnBrk="1" latinLnBrk="0" hangingPunct="1">
                        <a:defRPr sz="2000" kern="1200">
                          <a:solidFill>
                            <a:schemeClr val="tx1"/>
                          </a:solidFill>
                          <a:latin typeface="Frutiger 55 Roman"/>
                        </a:defRPr>
                      </a:lvl9pPr>
                    </a:lstStyle>
                    <a:p>
                      <a:r>
                        <a:rPr lang="en-GB" sz="1000" b="0" dirty="0">
                          <a:latin typeface="+mn-lt"/>
                        </a:rPr>
                        <a:t>Issuer Type</a:t>
                      </a: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5505" rtl="0" eaLnBrk="1" latinLnBrk="0" hangingPunct="1">
                        <a:defRPr sz="2000" kern="1200">
                          <a:solidFill>
                            <a:schemeClr val="tx1"/>
                          </a:solidFill>
                          <a:latin typeface="Frutiger 55 Roman"/>
                        </a:defRPr>
                      </a:lvl1pPr>
                      <a:lvl2pPr marL="502753" algn="l" defTabSz="1005505" rtl="0" eaLnBrk="1" latinLnBrk="0" hangingPunct="1">
                        <a:defRPr sz="2000" kern="1200">
                          <a:solidFill>
                            <a:schemeClr val="tx1"/>
                          </a:solidFill>
                          <a:latin typeface="Frutiger 55 Roman"/>
                        </a:defRPr>
                      </a:lvl2pPr>
                      <a:lvl3pPr marL="1005505" algn="l" defTabSz="1005505" rtl="0" eaLnBrk="1" latinLnBrk="0" hangingPunct="1">
                        <a:defRPr sz="2000" kern="1200">
                          <a:solidFill>
                            <a:schemeClr val="tx1"/>
                          </a:solidFill>
                          <a:latin typeface="Frutiger 55 Roman"/>
                        </a:defRPr>
                      </a:lvl3pPr>
                      <a:lvl4pPr marL="1508257" algn="l" defTabSz="1005505" rtl="0" eaLnBrk="1" latinLnBrk="0" hangingPunct="1">
                        <a:defRPr sz="2000" kern="1200">
                          <a:solidFill>
                            <a:schemeClr val="tx1"/>
                          </a:solidFill>
                          <a:latin typeface="Frutiger 55 Roman"/>
                        </a:defRPr>
                      </a:lvl4pPr>
                      <a:lvl5pPr marL="2011009" algn="l" defTabSz="1005505" rtl="0" eaLnBrk="1" latinLnBrk="0" hangingPunct="1">
                        <a:defRPr sz="2000" kern="1200">
                          <a:solidFill>
                            <a:schemeClr val="tx1"/>
                          </a:solidFill>
                          <a:latin typeface="Frutiger 55 Roman"/>
                        </a:defRPr>
                      </a:lvl5pPr>
                      <a:lvl6pPr marL="2513761" algn="l" defTabSz="1005505" rtl="0" eaLnBrk="1" latinLnBrk="0" hangingPunct="1">
                        <a:defRPr sz="2000" kern="1200">
                          <a:solidFill>
                            <a:schemeClr val="tx1"/>
                          </a:solidFill>
                          <a:latin typeface="Frutiger 55 Roman"/>
                        </a:defRPr>
                      </a:lvl6pPr>
                      <a:lvl7pPr marL="3016512" algn="l" defTabSz="1005505" rtl="0" eaLnBrk="1" latinLnBrk="0" hangingPunct="1">
                        <a:defRPr sz="2000" kern="1200">
                          <a:solidFill>
                            <a:schemeClr val="tx1"/>
                          </a:solidFill>
                          <a:latin typeface="Frutiger 55 Roman"/>
                        </a:defRPr>
                      </a:lvl7pPr>
                      <a:lvl8pPr marL="3519265" algn="l" defTabSz="1005505" rtl="0" eaLnBrk="1" latinLnBrk="0" hangingPunct="1">
                        <a:defRPr sz="2000" kern="1200">
                          <a:solidFill>
                            <a:schemeClr val="tx1"/>
                          </a:solidFill>
                          <a:latin typeface="Frutiger 55 Roman"/>
                        </a:defRPr>
                      </a:lvl8pPr>
                      <a:lvl9pPr marL="4022016" algn="l" defTabSz="1005505" rtl="0" eaLnBrk="1" latinLnBrk="0" hangingPunct="1">
                        <a:defRPr sz="2000" kern="1200">
                          <a:solidFill>
                            <a:schemeClr val="tx1"/>
                          </a:solidFill>
                          <a:latin typeface="Frutiger 55 Roman"/>
                        </a:defRPr>
                      </a:lvl9pPr>
                    </a:lstStyle>
                    <a:p>
                      <a:r>
                        <a:rPr lang="en-US" sz="1000" dirty="0">
                          <a:latin typeface="+mn-lt"/>
                        </a:rPr>
                        <a:t>Central governments</a:t>
                      </a: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0">
                <a:tc>
                  <a:txBody>
                    <a:bodyPr/>
                    <a:lstStyle/>
                    <a:p>
                      <a:r>
                        <a:rPr lang="en-GB" sz="1000" b="0" dirty="0">
                          <a:latin typeface="+mn-lt"/>
                        </a:rPr>
                        <a:t>Credit Quality</a:t>
                      </a: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r>
                        <a:rPr lang="en-US" sz="1000" dirty="0">
                          <a:solidFill>
                            <a:schemeClr val="tx1"/>
                          </a:solidFill>
                          <a:latin typeface="+mn-lt"/>
                        </a:rPr>
                        <a:t>Investment grade &amp; none investment</a:t>
                      </a:r>
                      <a:r>
                        <a:rPr lang="en-US" sz="1000" baseline="0" dirty="0">
                          <a:solidFill>
                            <a:schemeClr val="tx1"/>
                          </a:solidFill>
                          <a:latin typeface="+mn-lt"/>
                        </a:rPr>
                        <a:t> grade </a:t>
                      </a:r>
                      <a:r>
                        <a:rPr lang="en-US" sz="1000" dirty="0">
                          <a:solidFill>
                            <a:schemeClr val="tx1"/>
                          </a:solidFill>
                          <a:latin typeface="+mn-lt"/>
                        </a:rPr>
                        <a:t>instruments are eligible. The credit rating is the lowest from S&amp;P, Moody’s, and Fitch. </a:t>
                      </a:r>
                      <a:endParaRPr lang="en-GB" sz="1000" baseline="0" dirty="0">
                        <a:solidFill>
                          <a:schemeClr val="tx1"/>
                        </a:solidFill>
                        <a:latin typeface="+mn-lt"/>
                      </a:endParaRP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10010"/>
                  </a:ext>
                </a:extLst>
              </a:tr>
              <a:tr h="293235">
                <a:tc>
                  <a:txBody>
                    <a:bodyPr/>
                    <a:lstStyle>
                      <a:lvl1pPr marL="0" algn="l" defTabSz="1005505" rtl="0" eaLnBrk="1" latinLnBrk="0" hangingPunct="1">
                        <a:defRPr sz="2000" kern="1200">
                          <a:solidFill>
                            <a:schemeClr val="tx1"/>
                          </a:solidFill>
                          <a:latin typeface="Frutiger 55 Roman"/>
                        </a:defRPr>
                      </a:lvl1pPr>
                      <a:lvl2pPr marL="502753" algn="l" defTabSz="1005505" rtl="0" eaLnBrk="1" latinLnBrk="0" hangingPunct="1">
                        <a:defRPr sz="2000" kern="1200">
                          <a:solidFill>
                            <a:schemeClr val="tx1"/>
                          </a:solidFill>
                          <a:latin typeface="Frutiger 55 Roman"/>
                        </a:defRPr>
                      </a:lvl2pPr>
                      <a:lvl3pPr marL="1005505" algn="l" defTabSz="1005505" rtl="0" eaLnBrk="1" latinLnBrk="0" hangingPunct="1">
                        <a:defRPr sz="2000" kern="1200">
                          <a:solidFill>
                            <a:schemeClr val="tx1"/>
                          </a:solidFill>
                          <a:latin typeface="Frutiger 55 Roman"/>
                        </a:defRPr>
                      </a:lvl3pPr>
                      <a:lvl4pPr marL="1508257" algn="l" defTabSz="1005505" rtl="0" eaLnBrk="1" latinLnBrk="0" hangingPunct="1">
                        <a:defRPr sz="2000" kern="1200">
                          <a:solidFill>
                            <a:schemeClr val="tx1"/>
                          </a:solidFill>
                          <a:latin typeface="Frutiger 55 Roman"/>
                        </a:defRPr>
                      </a:lvl4pPr>
                      <a:lvl5pPr marL="2011009" algn="l" defTabSz="1005505" rtl="0" eaLnBrk="1" latinLnBrk="0" hangingPunct="1">
                        <a:defRPr sz="2000" kern="1200">
                          <a:solidFill>
                            <a:schemeClr val="tx1"/>
                          </a:solidFill>
                          <a:latin typeface="Frutiger 55 Roman"/>
                        </a:defRPr>
                      </a:lvl5pPr>
                      <a:lvl6pPr marL="2513761" algn="l" defTabSz="1005505" rtl="0" eaLnBrk="1" latinLnBrk="0" hangingPunct="1">
                        <a:defRPr sz="2000" kern="1200">
                          <a:solidFill>
                            <a:schemeClr val="tx1"/>
                          </a:solidFill>
                          <a:latin typeface="Frutiger 55 Roman"/>
                        </a:defRPr>
                      </a:lvl6pPr>
                      <a:lvl7pPr marL="3016512" algn="l" defTabSz="1005505" rtl="0" eaLnBrk="1" latinLnBrk="0" hangingPunct="1">
                        <a:defRPr sz="2000" kern="1200">
                          <a:solidFill>
                            <a:schemeClr val="tx1"/>
                          </a:solidFill>
                          <a:latin typeface="Frutiger 55 Roman"/>
                        </a:defRPr>
                      </a:lvl7pPr>
                      <a:lvl8pPr marL="3519265" algn="l" defTabSz="1005505" rtl="0" eaLnBrk="1" latinLnBrk="0" hangingPunct="1">
                        <a:defRPr sz="2000" kern="1200">
                          <a:solidFill>
                            <a:schemeClr val="tx1"/>
                          </a:solidFill>
                          <a:latin typeface="Frutiger 55 Roman"/>
                        </a:defRPr>
                      </a:lvl8pPr>
                      <a:lvl9pPr marL="4022016" algn="l" defTabSz="1005505" rtl="0" eaLnBrk="1" latinLnBrk="0" hangingPunct="1">
                        <a:defRPr sz="2000" kern="1200">
                          <a:solidFill>
                            <a:schemeClr val="tx1"/>
                          </a:solidFill>
                          <a:latin typeface="Frutiger 55 Roman"/>
                        </a:defRPr>
                      </a:lvl9pPr>
                    </a:lstStyle>
                    <a:p>
                      <a:r>
                        <a:rPr lang="en-GB" sz="1000" b="0" dirty="0">
                          <a:latin typeface="+mn-lt"/>
                        </a:rPr>
                        <a:t>Index</a:t>
                      </a:r>
                      <a:r>
                        <a:rPr lang="en-GB" sz="1000" b="0" baseline="0" dirty="0">
                          <a:latin typeface="+mn-lt"/>
                        </a:rPr>
                        <a:t> Description</a:t>
                      </a:r>
                      <a:endParaRPr lang="en-GB" sz="1000" b="0" dirty="0">
                        <a:latin typeface="+mn-lt"/>
                      </a:endParaRP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005505" rtl="0" eaLnBrk="1" latinLnBrk="0" hangingPunct="1">
                        <a:defRPr sz="2000" kern="1200">
                          <a:solidFill>
                            <a:schemeClr val="tx1"/>
                          </a:solidFill>
                          <a:latin typeface="Frutiger 55 Roman"/>
                        </a:defRPr>
                      </a:lvl1pPr>
                      <a:lvl2pPr marL="502753" algn="l" defTabSz="1005505" rtl="0" eaLnBrk="1" latinLnBrk="0" hangingPunct="1">
                        <a:defRPr sz="2000" kern="1200">
                          <a:solidFill>
                            <a:schemeClr val="tx1"/>
                          </a:solidFill>
                          <a:latin typeface="Frutiger 55 Roman"/>
                        </a:defRPr>
                      </a:lvl2pPr>
                      <a:lvl3pPr marL="1005505" algn="l" defTabSz="1005505" rtl="0" eaLnBrk="1" latinLnBrk="0" hangingPunct="1">
                        <a:defRPr sz="2000" kern="1200">
                          <a:solidFill>
                            <a:schemeClr val="tx1"/>
                          </a:solidFill>
                          <a:latin typeface="Frutiger 55 Roman"/>
                        </a:defRPr>
                      </a:lvl3pPr>
                      <a:lvl4pPr marL="1508257" algn="l" defTabSz="1005505" rtl="0" eaLnBrk="1" latinLnBrk="0" hangingPunct="1">
                        <a:defRPr sz="2000" kern="1200">
                          <a:solidFill>
                            <a:schemeClr val="tx1"/>
                          </a:solidFill>
                          <a:latin typeface="Frutiger 55 Roman"/>
                        </a:defRPr>
                      </a:lvl4pPr>
                      <a:lvl5pPr marL="2011009" algn="l" defTabSz="1005505" rtl="0" eaLnBrk="1" latinLnBrk="0" hangingPunct="1">
                        <a:defRPr sz="2000" kern="1200">
                          <a:solidFill>
                            <a:schemeClr val="tx1"/>
                          </a:solidFill>
                          <a:latin typeface="Frutiger 55 Roman"/>
                        </a:defRPr>
                      </a:lvl5pPr>
                      <a:lvl6pPr marL="2513761" algn="l" defTabSz="1005505" rtl="0" eaLnBrk="1" latinLnBrk="0" hangingPunct="1">
                        <a:defRPr sz="2000" kern="1200">
                          <a:solidFill>
                            <a:schemeClr val="tx1"/>
                          </a:solidFill>
                          <a:latin typeface="Frutiger 55 Roman"/>
                        </a:defRPr>
                      </a:lvl6pPr>
                      <a:lvl7pPr marL="3016512" algn="l" defTabSz="1005505" rtl="0" eaLnBrk="1" latinLnBrk="0" hangingPunct="1">
                        <a:defRPr sz="2000" kern="1200">
                          <a:solidFill>
                            <a:schemeClr val="tx1"/>
                          </a:solidFill>
                          <a:latin typeface="Frutiger 55 Roman"/>
                        </a:defRPr>
                      </a:lvl7pPr>
                      <a:lvl8pPr marL="3519265" algn="l" defTabSz="1005505" rtl="0" eaLnBrk="1" latinLnBrk="0" hangingPunct="1">
                        <a:defRPr sz="2000" kern="1200">
                          <a:solidFill>
                            <a:schemeClr val="tx1"/>
                          </a:solidFill>
                          <a:latin typeface="Frutiger 55 Roman"/>
                        </a:defRPr>
                      </a:lvl8pPr>
                      <a:lvl9pPr marL="4022016" algn="l" defTabSz="1005505" rtl="0" eaLnBrk="1" latinLnBrk="0" hangingPunct="1">
                        <a:defRPr sz="2000" kern="1200">
                          <a:solidFill>
                            <a:schemeClr val="tx1"/>
                          </a:solidFill>
                          <a:latin typeface="Frutiger 55 Roman"/>
                        </a:defRPr>
                      </a:lvl9pPr>
                    </a:lstStyle>
                    <a:p>
                      <a:r>
                        <a:rPr lang="en-US" sz="1000" dirty="0">
                          <a:latin typeface="+mn-lt"/>
                        </a:rPr>
                        <a:t>The J.P. Morgan Global Government ESG Liquid Bond Index (Total Return) is designed to track the performance of liquid global government bonds. The index is based on a market capitalization weighting. The index further applies an environmental, social </a:t>
                      </a:r>
                      <a:br>
                        <a:rPr lang="en-US" sz="1000" dirty="0">
                          <a:latin typeface="+mn-lt"/>
                        </a:rPr>
                      </a:br>
                      <a:r>
                        <a:rPr lang="en-US" sz="1000" dirty="0">
                          <a:latin typeface="+mn-lt"/>
                        </a:rPr>
                        <a:t>and governance (ESG) screening and scoring of issuer countries. Countries are </a:t>
                      </a:r>
                      <a:r>
                        <a:rPr lang="en-US" sz="1000" dirty="0" err="1">
                          <a:latin typeface="+mn-lt"/>
                        </a:rPr>
                        <a:t>categorzied</a:t>
                      </a:r>
                      <a:r>
                        <a:rPr lang="en-US" sz="1000" dirty="0">
                          <a:latin typeface="+mn-lt"/>
                        </a:rPr>
                        <a:t> into 10 bands based on their ESG score </a:t>
                      </a:r>
                      <a:br>
                        <a:rPr lang="en-US" sz="1000" dirty="0">
                          <a:latin typeface="+mn-lt"/>
                        </a:rPr>
                      </a:br>
                      <a:r>
                        <a:rPr lang="en-US" sz="1000" dirty="0">
                          <a:latin typeface="+mn-lt"/>
                        </a:rPr>
                        <a:t>(1 = best, 10 = worst) and the countries in the lowest 5 ESG bands will be removed from the index..</a:t>
                      </a:r>
                    </a:p>
                    <a:p>
                      <a:r>
                        <a:rPr lang="en-US" sz="1000" dirty="0">
                          <a:latin typeface="+mn-lt"/>
                        </a:rPr>
                        <a:t>The ESG methodology is described in the methodology of the index provider.</a:t>
                      </a:r>
                      <a:endParaRPr lang="en-GB" sz="1000" dirty="0">
                        <a:latin typeface="+mn-lt"/>
                      </a:endParaRP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0">
                <a:tc>
                  <a:txBody>
                    <a:bodyPr/>
                    <a:lstStyle>
                      <a:lvl1pPr marL="0" algn="l" defTabSz="1005505" rtl="0" eaLnBrk="1" latinLnBrk="0" hangingPunct="1">
                        <a:defRPr sz="2000" kern="1200">
                          <a:solidFill>
                            <a:schemeClr val="tx1"/>
                          </a:solidFill>
                          <a:latin typeface="Frutiger 55 Roman"/>
                        </a:defRPr>
                      </a:lvl1pPr>
                      <a:lvl2pPr marL="502753" algn="l" defTabSz="1005505" rtl="0" eaLnBrk="1" latinLnBrk="0" hangingPunct="1">
                        <a:defRPr sz="2000" kern="1200">
                          <a:solidFill>
                            <a:schemeClr val="tx1"/>
                          </a:solidFill>
                          <a:latin typeface="Frutiger 55 Roman"/>
                        </a:defRPr>
                      </a:lvl2pPr>
                      <a:lvl3pPr marL="1005505" algn="l" defTabSz="1005505" rtl="0" eaLnBrk="1" latinLnBrk="0" hangingPunct="1">
                        <a:defRPr sz="2000" kern="1200">
                          <a:solidFill>
                            <a:schemeClr val="tx1"/>
                          </a:solidFill>
                          <a:latin typeface="Frutiger 55 Roman"/>
                        </a:defRPr>
                      </a:lvl3pPr>
                      <a:lvl4pPr marL="1508257" algn="l" defTabSz="1005505" rtl="0" eaLnBrk="1" latinLnBrk="0" hangingPunct="1">
                        <a:defRPr sz="2000" kern="1200">
                          <a:solidFill>
                            <a:schemeClr val="tx1"/>
                          </a:solidFill>
                          <a:latin typeface="Frutiger 55 Roman"/>
                        </a:defRPr>
                      </a:lvl4pPr>
                      <a:lvl5pPr marL="2011009" algn="l" defTabSz="1005505" rtl="0" eaLnBrk="1" latinLnBrk="0" hangingPunct="1">
                        <a:defRPr sz="2000" kern="1200">
                          <a:solidFill>
                            <a:schemeClr val="tx1"/>
                          </a:solidFill>
                          <a:latin typeface="Frutiger 55 Roman"/>
                        </a:defRPr>
                      </a:lvl5pPr>
                      <a:lvl6pPr marL="2513761" algn="l" defTabSz="1005505" rtl="0" eaLnBrk="1" latinLnBrk="0" hangingPunct="1">
                        <a:defRPr sz="2000" kern="1200">
                          <a:solidFill>
                            <a:schemeClr val="tx1"/>
                          </a:solidFill>
                          <a:latin typeface="Frutiger 55 Roman"/>
                        </a:defRPr>
                      </a:lvl6pPr>
                      <a:lvl7pPr marL="3016512" algn="l" defTabSz="1005505" rtl="0" eaLnBrk="1" latinLnBrk="0" hangingPunct="1">
                        <a:defRPr sz="2000" kern="1200">
                          <a:solidFill>
                            <a:schemeClr val="tx1"/>
                          </a:solidFill>
                          <a:latin typeface="Frutiger 55 Roman"/>
                        </a:defRPr>
                      </a:lvl7pPr>
                      <a:lvl8pPr marL="3519265" algn="l" defTabSz="1005505" rtl="0" eaLnBrk="1" latinLnBrk="0" hangingPunct="1">
                        <a:defRPr sz="2000" kern="1200">
                          <a:solidFill>
                            <a:schemeClr val="tx1"/>
                          </a:solidFill>
                          <a:latin typeface="Frutiger 55 Roman"/>
                        </a:defRPr>
                      </a:lvl8pPr>
                      <a:lvl9pPr marL="4022016" algn="l" defTabSz="1005505" rtl="0" eaLnBrk="1" latinLnBrk="0" hangingPunct="1">
                        <a:defRPr sz="2000" kern="1200">
                          <a:solidFill>
                            <a:schemeClr val="tx1"/>
                          </a:solidFill>
                          <a:latin typeface="Frutiger 55 Roman"/>
                        </a:defRPr>
                      </a:lvl9pPr>
                    </a:lstStyle>
                    <a:p>
                      <a:r>
                        <a:rPr lang="en-GB" sz="1000" b="0" dirty="0">
                          <a:latin typeface="+mn-lt"/>
                        </a:rPr>
                        <a:t>Weighting Methodology</a:t>
                      </a: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lvl1pPr marL="0" algn="l" defTabSz="1005505" rtl="0" eaLnBrk="1" latinLnBrk="0" hangingPunct="1">
                        <a:defRPr sz="2000" kern="1200">
                          <a:solidFill>
                            <a:schemeClr val="tx1"/>
                          </a:solidFill>
                          <a:latin typeface="Frutiger 55 Roman"/>
                        </a:defRPr>
                      </a:lvl1pPr>
                      <a:lvl2pPr marL="502753" algn="l" defTabSz="1005505" rtl="0" eaLnBrk="1" latinLnBrk="0" hangingPunct="1">
                        <a:defRPr sz="2000" kern="1200">
                          <a:solidFill>
                            <a:schemeClr val="tx1"/>
                          </a:solidFill>
                          <a:latin typeface="Frutiger 55 Roman"/>
                        </a:defRPr>
                      </a:lvl2pPr>
                      <a:lvl3pPr marL="1005505" algn="l" defTabSz="1005505" rtl="0" eaLnBrk="1" latinLnBrk="0" hangingPunct="1">
                        <a:defRPr sz="2000" kern="1200">
                          <a:solidFill>
                            <a:schemeClr val="tx1"/>
                          </a:solidFill>
                          <a:latin typeface="Frutiger 55 Roman"/>
                        </a:defRPr>
                      </a:lvl3pPr>
                      <a:lvl4pPr marL="1508257" algn="l" defTabSz="1005505" rtl="0" eaLnBrk="1" latinLnBrk="0" hangingPunct="1">
                        <a:defRPr sz="2000" kern="1200">
                          <a:solidFill>
                            <a:schemeClr val="tx1"/>
                          </a:solidFill>
                          <a:latin typeface="Frutiger 55 Roman"/>
                        </a:defRPr>
                      </a:lvl4pPr>
                      <a:lvl5pPr marL="2011009" algn="l" defTabSz="1005505" rtl="0" eaLnBrk="1" latinLnBrk="0" hangingPunct="1">
                        <a:defRPr sz="2000" kern="1200">
                          <a:solidFill>
                            <a:schemeClr val="tx1"/>
                          </a:solidFill>
                          <a:latin typeface="Frutiger 55 Roman"/>
                        </a:defRPr>
                      </a:lvl5pPr>
                      <a:lvl6pPr marL="2513761" algn="l" defTabSz="1005505" rtl="0" eaLnBrk="1" latinLnBrk="0" hangingPunct="1">
                        <a:defRPr sz="2000" kern="1200">
                          <a:solidFill>
                            <a:schemeClr val="tx1"/>
                          </a:solidFill>
                          <a:latin typeface="Frutiger 55 Roman"/>
                        </a:defRPr>
                      </a:lvl6pPr>
                      <a:lvl7pPr marL="3016512" algn="l" defTabSz="1005505" rtl="0" eaLnBrk="1" latinLnBrk="0" hangingPunct="1">
                        <a:defRPr sz="2000" kern="1200">
                          <a:solidFill>
                            <a:schemeClr val="tx1"/>
                          </a:solidFill>
                          <a:latin typeface="Frutiger 55 Roman"/>
                        </a:defRPr>
                      </a:lvl7pPr>
                      <a:lvl8pPr marL="3519265" algn="l" defTabSz="1005505" rtl="0" eaLnBrk="1" latinLnBrk="0" hangingPunct="1">
                        <a:defRPr sz="2000" kern="1200">
                          <a:solidFill>
                            <a:schemeClr val="tx1"/>
                          </a:solidFill>
                          <a:latin typeface="Frutiger 55 Roman"/>
                        </a:defRPr>
                      </a:lvl8pPr>
                      <a:lvl9pPr marL="4022016" algn="l" defTabSz="1005505" rtl="0" eaLnBrk="1" latinLnBrk="0" hangingPunct="1">
                        <a:defRPr sz="2000" kern="1200">
                          <a:solidFill>
                            <a:schemeClr val="tx1"/>
                          </a:solidFill>
                          <a:latin typeface="Frutiger 55 Roman"/>
                        </a:defRPr>
                      </a:lvl9pPr>
                    </a:lstStyle>
                    <a:p>
                      <a:r>
                        <a:rPr lang="en-GB" sz="1000" dirty="0">
                          <a:latin typeface="+mn-lt"/>
                        </a:rPr>
                        <a:t>Monthly</a:t>
                      </a:r>
                      <a:r>
                        <a:rPr lang="en-GB" sz="1000" baseline="0" dirty="0">
                          <a:latin typeface="+mn-lt"/>
                        </a:rPr>
                        <a:t> reweighting</a:t>
                      </a:r>
                      <a:endParaRPr lang="en-GB" sz="1000" dirty="0">
                        <a:latin typeface="+mn-lt"/>
                      </a:endParaRPr>
                    </a:p>
                  </a:txBody>
                  <a:tcPr marL="0" marR="0" marT="36000" marB="3600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10006"/>
                  </a:ext>
                </a:extLst>
              </a:tr>
            </a:tbl>
          </a:graphicData>
        </a:graphic>
      </p:graphicFrame>
      <p:sp>
        <p:nvSpPr>
          <p:cNvPr id="6" name="SECURITY TEXT">
            <a:extLst>
              <a:ext uri="{FF2B5EF4-FFF2-40B4-BE49-F238E27FC236}">
                <a16:creationId xmlns:a16="http://schemas.microsoft.com/office/drawing/2014/main" id="{C75EA4EE-5D2C-EB4F-9346-8C62283DD8C5}"/>
              </a:ext>
            </a:extLst>
          </p:cNvPr>
          <p:cNvSpPr txBox="1">
            <a:spLocks/>
          </p:cNvSpPr>
          <p:nvPr>
            <p:custDataLst>
              <p:tags r:id="rId3"/>
            </p:custDataLst>
          </p:nvPr>
        </p:nvSpPr>
        <p:spPr>
          <a:xfrm>
            <a:off x="7607800" y="164215"/>
            <a:ext cx="1993392" cy="182880"/>
          </a:xfrm>
          <a:prstGeom prst="rect">
            <a:avLst/>
          </a:prstGeom>
        </p:spPr>
        <p:txBody>
          <a:bodyPr vert="horz" wrap="square" lIns="73152" tIns="0" rIns="0" bIns="0" rtlCol="0" anchor="b" anchorCtr="0">
            <a:spAutoFit/>
          </a:bodyPr>
          <a:lstStyle>
            <a:lvl1pPr marL="0" indent="0" algn="l" defTabSz="1005505" rtl="0" eaLnBrk="1" latinLnBrk="0" hangingPunct="1">
              <a:spcBef>
                <a:spcPct val="20000"/>
              </a:spcBef>
              <a:buSzPct val="120000"/>
              <a:buFont typeface="Symbol" pitchFamily="18" charset="2"/>
              <a:buNone/>
              <a:defRPr sz="1200" b="0" kern="1200" baseline="0">
                <a:solidFill>
                  <a:schemeClr val="tx1"/>
                </a:solidFill>
                <a:latin typeface="+mn-lt"/>
                <a:ea typeface="+mn-ea"/>
                <a:cs typeface="+mn-cs"/>
              </a:defRPr>
            </a:lvl1pPr>
            <a:lvl2pPr marL="816973" indent="-314218"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2pPr>
            <a:lvl3pPr marL="1256881"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3pPr>
            <a:lvl4pPr marL="1759633"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4pPr>
            <a:lvl5pPr marL="2262384"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5pPr>
            <a:lvl6pPr marL="2765137"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7890"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0641"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3393"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a:r>
              <a:rPr lang="de-CH" dirty="0">
                <a:solidFill>
                  <a:prstClr val="black"/>
                </a:solidFill>
              </a:rPr>
              <a:t>For </a:t>
            </a:r>
            <a:r>
              <a:rPr lang="de-CH" dirty="0" err="1">
                <a:solidFill>
                  <a:prstClr val="black"/>
                </a:solidFill>
              </a:rPr>
              <a:t>marketing</a:t>
            </a:r>
            <a:r>
              <a:rPr lang="de-CH" dirty="0">
                <a:solidFill>
                  <a:prstClr val="black"/>
                </a:solidFill>
              </a:rPr>
              <a:t> </a:t>
            </a:r>
            <a:r>
              <a:rPr lang="de-CH" dirty="0" err="1">
                <a:solidFill>
                  <a:prstClr val="black"/>
                </a:solidFill>
              </a:rPr>
              <a:t>purposes</a:t>
            </a:r>
            <a:r>
              <a:rPr lang="de-CH" dirty="0">
                <a:solidFill>
                  <a:prstClr val="black"/>
                </a:solidFill>
              </a:rPr>
              <a:t> </a:t>
            </a:r>
            <a:r>
              <a:rPr lang="de-CH" dirty="0" err="1">
                <a:solidFill>
                  <a:prstClr val="black"/>
                </a:solidFill>
              </a:rPr>
              <a:t>only</a:t>
            </a:r>
            <a:endParaRPr lang="en-GB" dirty="0">
              <a:latin typeface="Frutiger 45 Light"/>
              <a:ea typeface="MS PGothic"/>
            </a:endParaRPr>
          </a:p>
        </p:txBody>
      </p:sp>
    </p:spTree>
    <p:custDataLst>
      <p:tags r:id="rId1"/>
    </p:custDataLst>
    <p:extLst>
      <p:ext uri="{BB962C8B-B14F-4D97-AF65-F5344CB8AC3E}">
        <p14:creationId xmlns:p14="http://schemas.microsoft.com/office/powerpoint/2010/main" val="1470746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GE HEADING"/>
          <p:cNvSpPr>
            <a:spLocks noGrp="1"/>
          </p:cNvSpPr>
          <p:nvPr>
            <p:ph type="title"/>
            <p:custDataLst>
              <p:tags r:id="rId2"/>
            </p:custDataLst>
          </p:nvPr>
        </p:nvSpPr>
        <p:spPr/>
        <p:txBody>
          <a:bodyPr/>
          <a:lstStyle/>
          <a:p>
            <a:r>
              <a:rPr lang="en-GB" dirty="0"/>
              <a:t>Contact information</a:t>
            </a:r>
          </a:p>
        </p:txBody>
      </p:sp>
      <p:sp>
        <p:nvSpPr>
          <p:cNvPr id="3" name="CONTACT INFORMATION ADDRESS"/>
          <p:cNvSpPr txBox="1">
            <a:spLocks noChangeArrowheads="1"/>
          </p:cNvSpPr>
          <p:nvPr>
            <p:custDataLst>
              <p:tags r:id="rId3"/>
            </p:custDataLst>
          </p:nvPr>
        </p:nvSpPr>
        <p:spPr bwMode="auto">
          <a:xfrm>
            <a:off x="420624" y="1636713"/>
            <a:ext cx="2530475" cy="2282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0" tIns="0" rIns="0" bIns="0"/>
          <a:lstStyle>
            <a:lvl1pPr>
              <a:defRPr>
                <a:solidFill>
                  <a:schemeClr val="tx1"/>
                </a:solidFill>
                <a:latin typeface="Frutiger 55 Roman" pitchFamily="34" charset="0"/>
                <a:ea typeface="Arial Unicode MS" pitchFamily="34" charset="-128"/>
                <a:cs typeface="Arial Unicode MS" pitchFamily="34" charset="-128"/>
              </a:defRPr>
            </a:lvl1pPr>
            <a:lvl2pPr marL="742950" indent="-285750">
              <a:defRPr>
                <a:solidFill>
                  <a:schemeClr val="tx1"/>
                </a:solidFill>
                <a:latin typeface="Frutiger 55 Roman" pitchFamily="34" charset="0"/>
                <a:ea typeface="Arial Unicode MS" pitchFamily="34" charset="-128"/>
                <a:cs typeface="Arial Unicode MS" pitchFamily="34" charset="-128"/>
              </a:defRPr>
            </a:lvl2pPr>
            <a:lvl3pPr marL="1143000" indent="-228600">
              <a:defRPr>
                <a:solidFill>
                  <a:schemeClr val="tx1"/>
                </a:solidFill>
                <a:latin typeface="Frutiger 55 Roman" pitchFamily="34" charset="0"/>
                <a:ea typeface="Arial Unicode MS" pitchFamily="34" charset="-128"/>
                <a:cs typeface="Arial Unicode MS" pitchFamily="34" charset="-128"/>
              </a:defRPr>
            </a:lvl3pPr>
            <a:lvl4pPr marL="1600200" indent="-228600">
              <a:defRPr>
                <a:solidFill>
                  <a:schemeClr val="tx1"/>
                </a:solidFill>
                <a:latin typeface="Frutiger 55 Roman" pitchFamily="34" charset="0"/>
                <a:ea typeface="Arial Unicode MS" pitchFamily="34" charset="-128"/>
                <a:cs typeface="Arial Unicode MS" pitchFamily="34" charset="-128"/>
              </a:defRPr>
            </a:lvl4pPr>
            <a:lvl5pPr marL="2057400" indent="-228600">
              <a:defRPr>
                <a:solidFill>
                  <a:schemeClr val="tx1"/>
                </a:solidFill>
                <a:latin typeface="Frutiger 55 Roman"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a:solidFill>
                  <a:schemeClr val="tx1"/>
                </a:solidFill>
                <a:latin typeface="Frutiger 55 Roman"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a:solidFill>
                  <a:schemeClr val="tx1"/>
                </a:solidFill>
                <a:latin typeface="Frutiger 55 Roman"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a:solidFill>
                  <a:schemeClr val="tx1"/>
                </a:solidFill>
                <a:latin typeface="Frutiger 55 Roman"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a:solidFill>
                  <a:schemeClr val="tx1"/>
                </a:solidFill>
                <a:latin typeface="Frutiger 55 Roman" pitchFamily="34" charset="0"/>
                <a:ea typeface="Arial Unicode MS" pitchFamily="34" charset="-128"/>
                <a:cs typeface="Arial Unicode MS" pitchFamily="34" charset="-128"/>
              </a:defRPr>
            </a:lvl9pPr>
          </a:lstStyle>
          <a:p>
            <a:pPr eaLnBrk="1" hangingPunct="1">
              <a:spcBef>
                <a:spcPct val="0"/>
              </a:spcBef>
            </a:pPr>
            <a:r>
              <a:rPr lang="en-US" altLang="de-DE" sz="1200" b="1" dirty="0">
                <a:latin typeface="+mn-lt"/>
              </a:rPr>
              <a:t>Christian Kunth</a:t>
            </a:r>
          </a:p>
          <a:p>
            <a:pPr eaLnBrk="1" hangingPunct="1">
              <a:spcBef>
                <a:spcPct val="0"/>
              </a:spcBef>
            </a:pPr>
            <a:r>
              <a:rPr lang="en-US" altLang="de-DE" sz="1200" dirty="0">
                <a:latin typeface="+mn-lt"/>
              </a:rPr>
              <a:t>UBS AG</a:t>
            </a:r>
          </a:p>
          <a:p>
            <a:pPr eaLnBrk="1" hangingPunct="1">
              <a:spcBef>
                <a:spcPct val="0"/>
              </a:spcBef>
            </a:pPr>
            <a:r>
              <a:rPr lang="en-US" altLang="de-DE" sz="1200" dirty="0">
                <a:latin typeface="+mn-lt"/>
              </a:rPr>
              <a:t>Asset Management</a:t>
            </a:r>
          </a:p>
          <a:p>
            <a:pPr eaLnBrk="1" hangingPunct="1">
              <a:spcBef>
                <a:spcPct val="0"/>
              </a:spcBef>
            </a:pPr>
            <a:endParaRPr lang="en-US" altLang="de-DE" sz="1200" dirty="0">
              <a:latin typeface="+mn-lt"/>
            </a:endParaRPr>
          </a:p>
          <a:p>
            <a:pPr eaLnBrk="1" hangingPunct="1">
              <a:spcBef>
                <a:spcPct val="0"/>
              </a:spcBef>
            </a:pPr>
            <a:r>
              <a:rPr lang="en-US" altLang="de-DE" sz="1200" dirty="0">
                <a:latin typeface="+mn-lt"/>
              </a:rPr>
              <a:t>Executive Director</a:t>
            </a:r>
          </a:p>
          <a:p>
            <a:pPr eaLnBrk="1" hangingPunct="1">
              <a:spcBef>
                <a:spcPct val="0"/>
              </a:spcBef>
            </a:pPr>
            <a:r>
              <a:rPr lang="en-US" altLang="de-DE" sz="1200" dirty="0">
                <a:latin typeface="+mn-lt"/>
              </a:rPr>
              <a:t>Product Development Passive</a:t>
            </a:r>
          </a:p>
          <a:p>
            <a:pPr eaLnBrk="1" hangingPunct="1">
              <a:spcBef>
                <a:spcPct val="0"/>
              </a:spcBef>
            </a:pPr>
            <a:r>
              <a:rPr lang="en-US" altLang="de-DE" sz="1200" dirty="0">
                <a:latin typeface="+mn-lt"/>
              </a:rPr>
              <a:t>Switzerland &amp; Liechtenstein</a:t>
            </a:r>
          </a:p>
          <a:p>
            <a:pPr eaLnBrk="1" hangingPunct="1">
              <a:spcBef>
                <a:spcPct val="0"/>
              </a:spcBef>
            </a:pPr>
            <a:endParaRPr lang="en-US" altLang="de-DE" sz="1200" dirty="0">
              <a:latin typeface="+mn-lt"/>
            </a:endParaRPr>
          </a:p>
          <a:p>
            <a:pPr eaLnBrk="1" hangingPunct="1">
              <a:spcBef>
                <a:spcPct val="0"/>
              </a:spcBef>
            </a:pPr>
            <a:r>
              <a:rPr lang="en-US" altLang="de-DE" sz="1200" dirty="0">
                <a:latin typeface="+mn-lt"/>
              </a:rPr>
              <a:t>Stockerstrasse 64</a:t>
            </a:r>
          </a:p>
          <a:p>
            <a:pPr eaLnBrk="1" hangingPunct="1">
              <a:spcBef>
                <a:spcPct val="0"/>
              </a:spcBef>
            </a:pPr>
            <a:r>
              <a:rPr lang="en-US" altLang="de-DE" sz="1200" dirty="0">
                <a:latin typeface="+mn-lt"/>
              </a:rPr>
              <a:t>8002 Zurich, Switzerland</a:t>
            </a:r>
          </a:p>
          <a:p>
            <a:pPr eaLnBrk="1" hangingPunct="1">
              <a:spcBef>
                <a:spcPct val="0"/>
              </a:spcBef>
            </a:pPr>
            <a:endParaRPr lang="en-US" altLang="de-DE" sz="1200" dirty="0">
              <a:latin typeface="+mn-lt"/>
            </a:endParaRPr>
          </a:p>
          <a:p>
            <a:pPr eaLnBrk="1" hangingPunct="1">
              <a:spcBef>
                <a:spcPct val="0"/>
              </a:spcBef>
            </a:pPr>
            <a:r>
              <a:rPr lang="en-US" altLang="de-DE" sz="1200" dirty="0">
                <a:latin typeface="+mn-lt"/>
              </a:rPr>
              <a:t>Tel. +41-44-234 87 75</a:t>
            </a:r>
          </a:p>
          <a:p>
            <a:pPr eaLnBrk="1" hangingPunct="1">
              <a:spcBef>
                <a:spcPct val="0"/>
              </a:spcBef>
            </a:pPr>
            <a:r>
              <a:rPr lang="en-US" altLang="de-DE" sz="1200" dirty="0">
                <a:latin typeface="+mn-lt"/>
              </a:rPr>
              <a:t>christian.kunth@ubs.com</a:t>
            </a:r>
          </a:p>
        </p:txBody>
      </p:sp>
    </p:spTree>
    <p:custDataLst>
      <p:tags r:id="rId1"/>
    </p:custDataLst>
    <p:extLst>
      <p:ext uri="{BB962C8B-B14F-4D97-AF65-F5344CB8AC3E}">
        <p14:creationId xmlns:p14="http://schemas.microsoft.com/office/powerpoint/2010/main" val="19269947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0" name="PAGE HEADING"/>
          <p:cNvSpPr>
            <a:spLocks noGrp="1" noChangeArrowheads="1"/>
          </p:cNvSpPr>
          <p:nvPr>
            <p:ph type="title" idx="4294967295"/>
            <p:custDataLst>
              <p:tags r:id="rId2"/>
            </p:custDataLst>
          </p:nvPr>
        </p:nvSpPr>
        <p:spPr>
          <a:xfrm>
            <a:off x="431799" y="0"/>
            <a:ext cx="9190038" cy="941388"/>
          </a:xfrm>
        </p:spPr>
        <p:txBody>
          <a:bodyPr/>
          <a:lstStyle/>
          <a:p>
            <a:pPr marL="234950" indent="-234950">
              <a:spcAft>
                <a:spcPct val="0"/>
              </a:spcAft>
            </a:pPr>
            <a:r>
              <a:rPr lang="en-US" altLang="zh-TW" dirty="0"/>
              <a:t>Risk information</a:t>
            </a:r>
          </a:p>
        </p:txBody>
      </p:sp>
      <p:sp>
        <p:nvSpPr>
          <p:cNvPr id="65541" name="Text Box 3"/>
          <p:cNvSpPr txBox="1">
            <a:spLocks noChangeArrowheads="1"/>
          </p:cNvSpPr>
          <p:nvPr/>
        </p:nvSpPr>
        <p:spPr bwMode="auto">
          <a:xfrm>
            <a:off x="436562" y="1636713"/>
            <a:ext cx="9185275" cy="4879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0" tIns="0" rIns="0" bIns="0" numCol="2" spcCol="360000">
            <a:noAutofit/>
          </a:bodyPr>
          <a:lstStyle>
            <a:lvl1pPr>
              <a:defRPr>
                <a:solidFill>
                  <a:schemeClr val="tx1"/>
                </a:solidFill>
                <a:latin typeface="Frutiger 55 Roman" pitchFamily="34" charset="0"/>
                <a:ea typeface="Arial Unicode MS" pitchFamily="34" charset="-128"/>
                <a:cs typeface="Arial Unicode MS" pitchFamily="34" charset="-128"/>
              </a:defRPr>
            </a:lvl1pPr>
            <a:lvl2pPr marL="742950" indent="-285750">
              <a:defRPr>
                <a:solidFill>
                  <a:schemeClr val="tx1"/>
                </a:solidFill>
                <a:latin typeface="Frutiger 55 Roman" pitchFamily="34" charset="0"/>
                <a:ea typeface="Arial Unicode MS" pitchFamily="34" charset="-128"/>
                <a:cs typeface="Arial Unicode MS" pitchFamily="34" charset="-128"/>
              </a:defRPr>
            </a:lvl2pPr>
            <a:lvl3pPr marL="1143000" indent="-228600">
              <a:defRPr>
                <a:solidFill>
                  <a:schemeClr val="tx1"/>
                </a:solidFill>
                <a:latin typeface="Frutiger 55 Roman" pitchFamily="34" charset="0"/>
                <a:ea typeface="Arial Unicode MS" pitchFamily="34" charset="-128"/>
                <a:cs typeface="Arial Unicode MS" pitchFamily="34" charset="-128"/>
              </a:defRPr>
            </a:lvl3pPr>
            <a:lvl4pPr marL="1600200" indent="-228600">
              <a:defRPr>
                <a:solidFill>
                  <a:schemeClr val="tx1"/>
                </a:solidFill>
                <a:latin typeface="Frutiger 55 Roman" pitchFamily="34" charset="0"/>
                <a:ea typeface="Arial Unicode MS" pitchFamily="34" charset="-128"/>
                <a:cs typeface="Arial Unicode MS" pitchFamily="34" charset="-128"/>
              </a:defRPr>
            </a:lvl4pPr>
            <a:lvl5pPr marL="2057400" indent="-228600">
              <a:defRPr>
                <a:solidFill>
                  <a:schemeClr val="tx1"/>
                </a:solidFill>
                <a:latin typeface="Frutiger 55 Roman" pitchFamily="34" charset="0"/>
                <a:ea typeface="Arial Unicode MS" pitchFamily="34" charset="-128"/>
                <a:cs typeface="Arial Unicode MS" pitchFamily="34" charset="-128"/>
              </a:defRPr>
            </a:lvl5pPr>
            <a:lvl6pPr marL="2514600" indent="-228600" eaLnBrk="0" fontAlgn="base" hangingPunct="0">
              <a:spcBef>
                <a:spcPct val="50000"/>
              </a:spcBef>
              <a:spcAft>
                <a:spcPct val="0"/>
              </a:spcAft>
              <a:defRPr>
                <a:solidFill>
                  <a:schemeClr val="tx1"/>
                </a:solidFill>
                <a:latin typeface="Frutiger 55 Roman" pitchFamily="34" charset="0"/>
                <a:ea typeface="Arial Unicode MS" pitchFamily="34" charset="-128"/>
                <a:cs typeface="Arial Unicode MS" pitchFamily="34" charset="-128"/>
              </a:defRPr>
            </a:lvl6pPr>
            <a:lvl7pPr marL="2971800" indent="-228600" eaLnBrk="0" fontAlgn="base" hangingPunct="0">
              <a:spcBef>
                <a:spcPct val="50000"/>
              </a:spcBef>
              <a:spcAft>
                <a:spcPct val="0"/>
              </a:spcAft>
              <a:defRPr>
                <a:solidFill>
                  <a:schemeClr val="tx1"/>
                </a:solidFill>
                <a:latin typeface="Frutiger 55 Roman" pitchFamily="34" charset="0"/>
                <a:ea typeface="Arial Unicode MS" pitchFamily="34" charset="-128"/>
                <a:cs typeface="Arial Unicode MS" pitchFamily="34" charset="-128"/>
              </a:defRPr>
            </a:lvl7pPr>
            <a:lvl8pPr marL="3429000" indent="-228600" eaLnBrk="0" fontAlgn="base" hangingPunct="0">
              <a:spcBef>
                <a:spcPct val="50000"/>
              </a:spcBef>
              <a:spcAft>
                <a:spcPct val="0"/>
              </a:spcAft>
              <a:defRPr>
                <a:solidFill>
                  <a:schemeClr val="tx1"/>
                </a:solidFill>
                <a:latin typeface="Frutiger 55 Roman" pitchFamily="34" charset="0"/>
                <a:ea typeface="Arial Unicode MS" pitchFamily="34" charset="-128"/>
                <a:cs typeface="Arial Unicode MS" pitchFamily="34" charset="-128"/>
              </a:defRPr>
            </a:lvl8pPr>
            <a:lvl9pPr marL="3886200" indent="-228600" eaLnBrk="0" fontAlgn="base" hangingPunct="0">
              <a:spcBef>
                <a:spcPct val="50000"/>
              </a:spcBef>
              <a:spcAft>
                <a:spcPct val="0"/>
              </a:spcAft>
              <a:defRPr>
                <a:solidFill>
                  <a:schemeClr val="tx1"/>
                </a:solidFill>
                <a:latin typeface="Frutiger 55 Roman" pitchFamily="34" charset="0"/>
                <a:ea typeface="Arial Unicode MS" pitchFamily="34" charset="-128"/>
                <a:cs typeface="Arial Unicode MS" pitchFamily="34" charset="-128"/>
              </a:defRPr>
            </a:lvl9pPr>
          </a:lstStyle>
          <a:p>
            <a:pPr>
              <a:spcBef>
                <a:spcPts val="0"/>
              </a:spcBef>
            </a:pPr>
            <a:r>
              <a:rPr lang="en-US" altLang="ja-JP" sz="800" b="1" dirty="0">
                <a:latin typeface="+mn-lt"/>
              </a:rPr>
              <a:t>UBS ETFs investing in equities</a:t>
            </a:r>
            <a:br>
              <a:rPr lang="en-US" altLang="ja-JP" sz="800" b="1" dirty="0">
                <a:latin typeface="+mn-lt"/>
              </a:rPr>
            </a:br>
            <a:r>
              <a:rPr lang="en-US" altLang="de-DE" sz="800" dirty="0">
                <a:latin typeface="+mn-lt"/>
              </a:rPr>
              <a:t>UBS Exchange Traded Funds invest in equities and may therefore be subject to high fluctuations in value. For this reason, an investment horizon of at least five years and corresponding risk tolerance and capacity are required. All investments are subject to market fluctuations. Every fund has specific risks, which can significantly increase under unusual market conditions. The fund’s assets are passively managed. As a result, the net asset value of the fund’s assets is directly dependent on the performance of the underlying equities. Losses that could be avoided via active management will not be offset.</a:t>
            </a:r>
          </a:p>
          <a:p>
            <a:pPr>
              <a:spcBef>
                <a:spcPts val="0"/>
              </a:spcBef>
            </a:pPr>
            <a:endParaRPr lang="en-US" altLang="de-DE" sz="800" dirty="0">
              <a:latin typeface="+mn-lt"/>
            </a:endParaRPr>
          </a:p>
          <a:p>
            <a:pPr>
              <a:spcBef>
                <a:spcPts val="0"/>
              </a:spcBef>
            </a:pPr>
            <a:r>
              <a:rPr lang="en-US" altLang="ja-JP" sz="800" b="1" dirty="0">
                <a:latin typeface="+mn-lt"/>
              </a:rPr>
              <a:t>UBS ETFs investing in Real Estate Funds</a:t>
            </a:r>
            <a:br>
              <a:rPr lang="en-US" altLang="ja-JP" sz="800" b="1" dirty="0">
                <a:latin typeface="+mn-lt"/>
              </a:rPr>
            </a:br>
            <a:r>
              <a:rPr lang="en-US" altLang="ja-JP" sz="800" dirty="0">
                <a:latin typeface="+mn-lt"/>
              </a:rPr>
              <a:t>The funds invest in real estate funds under Swiss law that are denominated in CHF and invest exclusively in Swiss properties. The price of the underlying fund units is not determined by estimates of market value but by investor supply and demand. All investments are subject to market fluctuations. Every fund has specific risks, which may increase considerably in unusual market conditions. Please contact your client advisor if you wish to receive further information on the investment risks associated with this product.</a:t>
            </a:r>
          </a:p>
          <a:p>
            <a:pPr>
              <a:spcBef>
                <a:spcPts val="0"/>
              </a:spcBef>
            </a:pPr>
            <a:endParaRPr lang="en-US" altLang="ja-JP" sz="800" dirty="0">
              <a:latin typeface="+mn-lt"/>
            </a:endParaRPr>
          </a:p>
          <a:p>
            <a:pPr>
              <a:spcBef>
                <a:spcPts val="0"/>
              </a:spcBef>
            </a:pPr>
            <a:r>
              <a:rPr lang="en-US" altLang="ja-JP" sz="800" b="1" dirty="0">
                <a:latin typeface="+mn-lt"/>
              </a:rPr>
              <a:t>UBS ETFs investing in Metals</a:t>
            </a:r>
            <a:br>
              <a:rPr lang="en-US" altLang="ja-JP" sz="800" b="1" dirty="0">
                <a:latin typeface="+mn-lt"/>
              </a:rPr>
            </a:br>
            <a:r>
              <a:rPr lang="en-US" altLang="ja-JP" sz="800" dirty="0">
                <a:latin typeface="+mn-lt"/>
              </a:rPr>
              <a:t>The UBS Exchange Traded Fund investing in metals may be subject to considerable fluctuations in value. Investors therefore require an investment horizon of at least five years and corresponding risk tolerance and capacity. All investments are subject to market fluctuations. All funds have specific risks, which may significantly increase under unusual market conditions. </a:t>
            </a:r>
            <a:r>
              <a:rPr lang="en-US" altLang="de-DE" sz="800" dirty="0">
                <a:latin typeface="+mn-lt"/>
              </a:rPr>
              <a:t>The fund’s assets are passively managed. As a result, the net asset value of the fund’s assets is directly dependent on the performance of the underlying equities. Losses that could be avoided via active management will not be offset.</a:t>
            </a:r>
          </a:p>
          <a:p>
            <a:pPr>
              <a:spcBef>
                <a:spcPts val="0"/>
              </a:spcBef>
            </a:pPr>
            <a:endParaRPr lang="en-US" altLang="zh-CN" sz="800" b="1" dirty="0">
              <a:latin typeface="+mn-lt"/>
            </a:endParaRPr>
          </a:p>
          <a:p>
            <a:pPr>
              <a:spcBef>
                <a:spcPts val="0"/>
              </a:spcBef>
            </a:pPr>
            <a:r>
              <a:rPr lang="en-US" altLang="zh-CN" sz="800" b="1" dirty="0">
                <a:latin typeface="+mn-lt"/>
              </a:rPr>
              <a:t>UBS ETFs investing in Oil and Commodities</a:t>
            </a:r>
          </a:p>
          <a:p>
            <a:pPr>
              <a:spcBef>
                <a:spcPts val="0"/>
              </a:spcBef>
            </a:pPr>
            <a:r>
              <a:rPr lang="en-GB" altLang="de-DE" sz="800" dirty="0">
                <a:latin typeface="+mn-lt"/>
              </a:rPr>
              <a:t>The Fund delivers the returns of a broadly diversified commodity index and may therefore be subject to high fluctuations in value. For this reason, an investment horizon of at least five years and corresponding risk tolerance and capacity are required. The returns payable on the Fund are dependant on payments received by the Fund from the Swap Counterparty under the terms of the Relevant Swap and, therefore, are subject to the credit risk of the Swap Counterparty. In the event that the Swap Counterparty defaults under the terms of the Relevant Swap, the Fund may suffer a loss. Assets are passively managed meaning losses that could be avoided via active management will not be offset. The net asset value of the Fund’s assets are materially dependent on the performance of the underlying investments. In case the currency of the product is different from your reference currency, the return may increase or decrease as a result of currency fluctuations. All investments are subject to market fluctuations. Every fund has specific risks, which can significantly increase under unusual market conditions.</a:t>
            </a:r>
          </a:p>
          <a:p>
            <a:pPr>
              <a:spcBef>
                <a:spcPts val="0"/>
              </a:spcBef>
            </a:pPr>
            <a:endParaRPr lang="en-US" altLang="zh-CN" sz="800" dirty="0">
              <a:latin typeface="+mn-lt"/>
            </a:endParaRPr>
          </a:p>
          <a:p>
            <a:pPr>
              <a:spcBef>
                <a:spcPts val="0"/>
              </a:spcBef>
            </a:pPr>
            <a:r>
              <a:rPr lang="en-US" altLang="ja-JP" sz="800" b="1" dirty="0">
                <a:latin typeface="+mn-lt"/>
              </a:rPr>
              <a:t>UBS ETFs investing in HFR</a:t>
            </a:r>
            <a:br>
              <a:rPr lang="en-US" altLang="ja-JP" sz="800" b="1" dirty="0">
                <a:latin typeface="+mn-lt"/>
              </a:rPr>
            </a:br>
            <a:r>
              <a:rPr lang="en-US" altLang="de-DE" sz="800" dirty="0">
                <a:latin typeface="+mn-lt"/>
              </a:rPr>
              <a:t>The Fund delivers the returns of a broadly diversified hedge fund index and may therefore be subject to high fluctuations in value. For this reason, an investment horizon of at least five years and corresponding risk tolerance and capacity are required. The returns payable on the Fund are dependent on payments received by the Fund from the Swap Counterparty under the terms of the Relevant Swap and, therefore, are subject to the credit risk of the Swap Counterparty. In the event that the Swap Counterparty defaults under the terms of the Relevant Swap, the Fund may suffer a loss. Assets are passively managed meaning losses that could be avoided via active management will not be offset. The net asset value of the Fund’s assets are directly dependent on the performance of the underlying investments. In case the currency of the product is different from your reference currency, the return may increase or decrease as a result of currency fluctuations.</a:t>
            </a:r>
          </a:p>
          <a:p>
            <a:pPr>
              <a:spcBef>
                <a:spcPts val="0"/>
              </a:spcBef>
            </a:pPr>
            <a:endParaRPr lang="en-US" altLang="de-DE" sz="800" dirty="0">
              <a:latin typeface="+mn-lt"/>
            </a:endParaRPr>
          </a:p>
          <a:p>
            <a:pPr>
              <a:spcBef>
                <a:spcPts val="0"/>
              </a:spcBef>
            </a:pPr>
            <a:r>
              <a:rPr lang="en-US" altLang="ja-JP" sz="800" b="1" dirty="0">
                <a:latin typeface="+mn-lt"/>
              </a:rPr>
              <a:t>UBS ETFs investing in Fixed Income</a:t>
            </a:r>
            <a:br>
              <a:rPr lang="en-US" altLang="ja-JP" sz="800" b="1" dirty="0">
                <a:latin typeface="+mn-lt"/>
              </a:rPr>
            </a:br>
            <a:r>
              <a:rPr lang="en-GB" altLang="ja-JP" sz="800" dirty="0">
                <a:latin typeface="+mn-lt"/>
              </a:rPr>
              <a:t>This UBS Exchange Traded Fund invests in government bonds of a single country and may therefore be subject to fluctuations in value. For this reason, an investment horizon of at least five years and corresponding risk tolerance and capacity are required. All investments are subject to market fluctuations. Every fund has specific risks, which can significantly increase under unusual market conditions. As a result, the net asset value of the fund’s assets is directly dependent on the performance of the underlying index. Losses that could be avoided via active management will not be offset</a:t>
            </a:r>
            <a:r>
              <a:rPr lang="de-DE" altLang="de-DE" sz="800" dirty="0">
                <a:latin typeface="+mn-lt"/>
              </a:rPr>
              <a:t>.</a:t>
            </a:r>
          </a:p>
          <a:p>
            <a:pPr>
              <a:spcBef>
                <a:spcPts val="0"/>
              </a:spcBef>
            </a:pPr>
            <a:endParaRPr lang="de-DE" altLang="ja-JP" sz="800" dirty="0">
              <a:latin typeface="+mn-lt"/>
            </a:endParaRPr>
          </a:p>
          <a:p>
            <a:pPr>
              <a:spcBef>
                <a:spcPts val="0"/>
              </a:spcBef>
            </a:pPr>
            <a:r>
              <a:rPr lang="en-US" altLang="ja-JP" sz="800" b="1" dirty="0">
                <a:latin typeface="+mn-lt"/>
              </a:rPr>
              <a:t>UBS ETFs investing in Multi Asset Portfolios</a:t>
            </a:r>
          </a:p>
          <a:p>
            <a:pPr>
              <a:spcBef>
                <a:spcPts val="0"/>
              </a:spcBef>
            </a:pPr>
            <a:r>
              <a:rPr lang="en-US" altLang="ja-JP" sz="800" dirty="0">
                <a:latin typeface="+mn-lt"/>
              </a:rPr>
              <a:t>The Fund is highly dynamic and may exhibit above-average potential growth and investment performance, depending on the economic environment. For this reason, an investment horizon of at least five years and corresponding risk tolerance and capacity are required. The Fund is exposed to the investment risk arising from the Reference Strategy underlying the Swaps. In the event that the swap counterparty defaults under the terms of the relevant swap, the Fund may suffer a loss. The Fund’s assets are passively managed. As a result, the net asset value of the Fund’s assets is materially dependent on the performance of the underlying investments. Losses that could be avoided via active management will not be offset. The Reference Strategy is a rules based Algorithm designed to target consistent returns but may not be effective in delivering such returns.</a:t>
            </a:r>
          </a:p>
        </p:txBody>
      </p:sp>
    </p:spTree>
    <p:custDataLst>
      <p:tags r:id="rId1"/>
    </p:custDataLst>
    <p:extLst>
      <p:ext uri="{BB962C8B-B14F-4D97-AF65-F5344CB8AC3E}">
        <p14:creationId xmlns:p14="http://schemas.microsoft.com/office/powerpoint/2010/main" val="3673508498"/>
      </p:ext>
    </p:extLst>
  </p:cSld>
  <p:clrMapOvr>
    <a:masterClrMapping/>
  </p:clrMapOvr>
  <p:transition advClick="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6994" name="PAGE HEADING"/>
          <p:cNvSpPr>
            <a:spLocks noGrp="1" noChangeArrowheads="1"/>
          </p:cNvSpPr>
          <p:nvPr>
            <p:ph type="title" idx="4294967295"/>
            <p:custDataLst>
              <p:tags r:id="rId2"/>
            </p:custDataLst>
          </p:nvPr>
        </p:nvSpPr>
        <p:spPr>
          <a:xfrm>
            <a:off x="419100" y="0"/>
            <a:ext cx="9190038" cy="941388"/>
          </a:xfrm>
        </p:spPr>
        <p:txBody>
          <a:bodyPr/>
          <a:lstStyle/>
          <a:p>
            <a:r>
              <a:rPr lang="en-US" altLang="zh-TW" dirty="0">
                <a:solidFill>
                  <a:srgbClr val="000000"/>
                </a:solidFill>
              </a:rPr>
              <a:t>Disclaimer</a:t>
            </a:r>
          </a:p>
        </p:txBody>
      </p:sp>
      <p:sp>
        <p:nvSpPr>
          <p:cNvPr id="1236995" name="Rectangle 3"/>
          <p:cNvSpPr>
            <a:spLocks noChangeArrowheads="1"/>
          </p:cNvSpPr>
          <p:nvPr/>
        </p:nvSpPr>
        <p:spPr bwMode="auto">
          <a:xfrm>
            <a:off x="435767" y="1279525"/>
            <a:ext cx="9186863" cy="5647700"/>
          </a:xfrm>
          <a:prstGeom prst="rect">
            <a:avLst/>
          </a:prstGeom>
          <a:solidFill>
            <a:schemeClr val="bg1"/>
          </a:solidFill>
          <a:ln>
            <a:noFill/>
          </a:ln>
          <a:effectLst/>
        </p:spPr>
        <p:txBody>
          <a:bodyPr lIns="0" tIns="0" rIns="0" bIns="0" anchor="t">
            <a:spAutoFit/>
          </a:bodyPr>
          <a:lstStyle>
            <a:lvl1pPr algn="l" defTabSz="841375">
              <a:spcBef>
                <a:spcPct val="0"/>
              </a:spcBef>
              <a:tabLst>
                <a:tab pos="2428875" algn="ctr"/>
                <a:tab pos="4857750" algn="r"/>
              </a:tabLst>
              <a:defRPr sz="2400">
                <a:solidFill>
                  <a:schemeClr val="tx1"/>
                </a:solidFill>
                <a:latin typeface="Times New Roman" pitchFamily="18" charset="0"/>
              </a:defRPr>
            </a:lvl1pPr>
            <a:lvl2pPr marL="420688" algn="l" defTabSz="841375">
              <a:spcBef>
                <a:spcPct val="0"/>
              </a:spcBef>
              <a:tabLst>
                <a:tab pos="2428875" algn="ctr"/>
                <a:tab pos="4857750" algn="r"/>
              </a:tabLst>
              <a:defRPr sz="2400">
                <a:solidFill>
                  <a:schemeClr val="tx1"/>
                </a:solidFill>
                <a:latin typeface="Times New Roman" pitchFamily="18" charset="0"/>
              </a:defRPr>
            </a:lvl2pPr>
            <a:lvl3pPr marL="841375" algn="l" defTabSz="841375">
              <a:spcBef>
                <a:spcPct val="0"/>
              </a:spcBef>
              <a:tabLst>
                <a:tab pos="2428875" algn="ctr"/>
                <a:tab pos="4857750" algn="r"/>
              </a:tabLst>
              <a:defRPr sz="2400">
                <a:solidFill>
                  <a:schemeClr val="tx1"/>
                </a:solidFill>
                <a:latin typeface="Times New Roman" pitchFamily="18" charset="0"/>
              </a:defRPr>
            </a:lvl3pPr>
            <a:lvl4pPr marL="1263650" algn="l" defTabSz="841375">
              <a:spcBef>
                <a:spcPct val="0"/>
              </a:spcBef>
              <a:tabLst>
                <a:tab pos="2428875" algn="ctr"/>
                <a:tab pos="4857750" algn="r"/>
              </a:tabLst>
              <a:defRPr sz="2400">
                <a:solidFill>
                  <a:schemeClr val="tx1"/>
                </a:solidFill>
                <a:latin typeface="Times New Roman" pitchFamily="18" charset="0"/>
              </a:defRPr>
            </a:lvl4pPr>
            <a:lvl5pPr marL="1684338" algn="l" defTabSz="841375">
              <a:spcBef>
                <a:spcPct val="0"/>
              </a:spcBef>
              <a:tabLst>
                <a:tab pos="2428875" algn="ctr"/>
                <a:tab pos="4857750" algn="r"/>
              </a:tabLst>
              <a:defRPr sz="2400">
                <a:solidFill>
                  <a:schemeClr val="tx1"/>
                </a:solidFill>
                <a:latin typeface="Times New Roman" pitchFamily="18" charset="0"/>
              </a:defRPr>
            </a:lvl5pPr>
            <a:lvl6pPr marL="2141538" defTabSz="841375" eaLnBrk="0" fontAlgn="base" hangingPunct="0">
              <a:spcBef>
                <a:spcPct val="0"/>
              </a:spcBef>
              <a:spcAft>
                <a:spcPct val="0"/>
              </a:spcAft>
              <a:tabLst>
                <a:tab pos="2428875" algn="ctr"/>
                <a:tab pos="4857750" algn="r"/>
              </a:tabLst>
              <a:defRPr sz="2400">
                <a:solidFill>
                  <a:schemeClr val="tx1"/>
                </a:solidFill>
                <a:latin typeface="Times New Roman" pitchFamily="18" charset="0"/>
              </a:defRPr>
            </a:lvl6pPr>
            <a:lvl7pPr marL="2598738" defTabSz="841375" eaLnBrk="0" fontAlgn="base" hangingPunct="0">
              <a:spcBef>
                <a:spcPct val="0"/>
              </a:spcBef>
              <a:spcAft>
                <a:spcPct val="0"/>
              </a:spcAft>
              <a:tabLst>
                <a:tab pos="2428875" algn="ctr"/>
                <a:tab pos="4857750" algn="r"/>
              </a:tabLst>
              <a:defRPr sz="2400">
                <a:solidFill>
                  <a:schemeClr val="tx1"/>
                </a:solidFill>
                <a:latin typeface="Times New Roman" pitchFamily="18" charset="0"/>
              </a:defRPr>
            </a:lvl7pPr>
            <a:lvl8pPr marL="3055938" defTabSz="841375" eaLnBrk="0" fontAlgn="base" hangingPunct="0">
              <a:spcBef>
                <a:spcPct val="0"/>
              </a:spcBef>
              <a:spcAft>
                <a:spcPct val="0"/>
              </a:spcAft>
              <a:tabLst>
                <a:tab pos="2428875" algn="ctr"/>
                <a:tab pos="4857750" algn="r"/>
              </a:tabLst>
              <a:defRPr sz="2400">
                <a:solidFill>
                  <a:schemeClr val="tx1"/>
                </a:solidFill>
                <a:latin typeface="Times New Roman" pitchFamily="18" charset="0"/>
              </a:defRPr>
            </a:lvl8pPr>
            <a:lvl9pPr marL="3513138" defTabSz="841375" eaLnBrk="0" fontAlgn="base" hangingPunct="0">
              <a:spcBef>
                <a:spcPct val="0"/>
              </a:spcBef>
              <a:spcAft>
                <a:spcPct val="0"/>
              </a:spcAft>
              <a:tabLst>
                <a:tab pos="2428875" algn="ctr"/>
                <a:tab pos="4857750" algn="r"/>
              </a:tabLst>
              <a:defRPr sz="2400">
                <a:solidFill>
                  <a:schemeClr val="tx1"/>
                </a:solidFill>
                <a:latin typeface="Times New Roman" pitchFamily="18" charset="0"/>
              </a:defRPr>
            </a:lvl9pPr>
          </a:lstStyle>
          <a:p>
            <a:r>
              <a:rPr lang="en-GB" sz="800" b="1" dirty="0">
                <a:latin typeface="+mn-lt"/>
              </a:rPr>
              <a:t>For marketing and information purposes by UBS.</a:t>
            </a:r>
            <a:endParaRPr lang="en-GB" sz="800" dirty="0">
              <a:latin typeface="+mn-lt"/>
            </a:endParaRPr>
          </a:p>
          <a:p>
            <a:r>
              <a:rPr lang="en-GB" sz="800" dirty="0">
                <a:latin typeface="+mn-lt"/>
              </a:rPr>
              <a:t>For professional clients / qualified investors only. </a:t>
            </a:r>
          </a:p>
          <a:p>
            <a:r>
              <a:rPr lang="en-GB" sz="800" dirty="0">
                <a:latin typeface="+mn-lt"/>
              </a:rPr>
              <a:t> </a:t>
            </a:r>
          </a:p>
          <a:p>
            <a:r>
              <a:rPr lang="en-GB" sz="800" dirty="0">
                <a:latin typeface="+mn-lt"/>
              </a:rPr>
              <a:t>UBS funds under Luxembourg law.</a:t>
            </a:r>
          </a:p>
          <a:p>
            <a:r>
              <a:rPr lang="en-GB" sz="800" dirty="0">
                <a:latin typeface="+mn-lt"/>
              </a:rPr>
              <a:t> </a:t>
            </a:r>
          </a:p>
          <a:p>
            <a:r>
              <a:rPr lang="en-GB" sz="800" dirty="0">
                <a:latin typeface="+mn-lt"/>
              </a:rPr>
              <a:t>The J.P. Morgan Global Government ESG Liquid Bond Index and UBS ETF – J.P. Morgan Global Government ESG Liquid Bond UCITS ETF are provided "as is" with any and all faults. J.P. Morgan does not guarantee the availability, sequence, timeliness, quality, accuracy and/or the completeness of the J.P. Morgan Global Government ESG Liquid Bond Index and/or the UBS ETF – J.P. Morgan Global Government ESG Liquid Bond UCITS ETF and/or any data included therein, or otherwise obtained by UBS AG, owners of the UBS ETF – J.P. Morgan Global Government ESG Liquid Bond UCITS ETF, or by any other person or entity, from any use of the J.P. Morgan Global Government ESG Liquid Bond Index and/or UBS ETF – J.P. Morgan Global Government ESG Liquid Bond UCITS ETF. J.P. Morgan makes no express or implied representations or warranties with respect to the indices and/or the financial product, including but not limited to regarding the advisability of investing in securities or financial products generally and/or the financial products specifically, or the advisability of any of the indices to track investment opportunities in the financial markets or otherwise achieve their objective. J.P. Morgan hereby expressly disclaims all warranties of merchantability or fitness for a particular purpose with respect to the indices and the financial product. Without limiting any of the foregoing, in no event shall J.P. Morgan have any liability for any direct, indirect, special, punitive, consequential or any other damages (including lost profits) to any person, including but not limited to, for any statements contained in any offering document or any other materials used to describe the indices and/or the financial product, any error in the pricing or otherwise, of the indices and/or the financial product and J.P. Morgan shall not be under any obligation to advise any person of any error therein.</a:t>
            </a:r>
          </a:p>
          <a:p>
            <a:r>
              <a:rPr lang="en-GB" sz="800" dirty="0">
                <a:latin typeface="+mn-lt"/>
              </a:rPr>
              <a:t>The </a:t>
            </a:r>
            <a:r>
              <a:rPr lang="en-US" sz="800" dirty="0">
                <a:latin typeface="+mn-lt"/>
              </a:rPr>
              <a:t>J.P. Morgan Global Government ESG Liquid Bond </a:t>
            </a:r>
            <a:r>
              <a:rPr lang="en-GB" sz="800" dirty="0">
                <a:latin typeface="+mn-lt"/>
              </a:rPr>
              <a:t>Index and UBS ETF – </a:t>
            </a:r>
            <a:r>
              <a:rPr lang="en-US" sz="800" dirty="0">
                <a:latin typeface="+mn-lt"/>
              </a:rPr>
              <a:t>J.P. Morgan Global Government ESG Liquid Bond </a:t>
            </a:r>
            <a:r>
              <a:rPr lang="en-GB" sz="800" dirty="0">
                <a:latin typeface="+mn-lt"/>
              </a:rPr>
              <a:t>UCITS ETF are provided "as is" with any and all faults. J.P. Morgan does not guarantee the availability, sequence, timeliness, quality, accuracy and/or the completeness of </a:t>
            </a:r>
            <a:r>
              <a:rPr lang="en-US" sz="800" dirty="0">
                <a:latin typeface="+mn-lt"/>
              </a:rPr>
              <a:t>J.P. Morgan Global Government ESG Liquid Bond </a:t>
            </a:r>
            <a:r>
              <a:rPr lang="en-GB" sz="800" dirty="0">
                <a:latin typeface="+mn-lt"/>
              </a:rPr>
              <a:t>Index and/or the UBS ETF – </a:t>
            </a:r>
            <a:r>
              <a:rPr lang="en-US" sz="800" dirty="0">
                <a:latin typeface="+mn-lt"/>
              </a:rPr>
              <a:t>J.P. Morgan Global Government ESG Liquid Bond </a:t>
            </a:r>
            <a:r>
              <a:rPr lang="en-GB" sz="800" dirty="0">
                <a:latin typeface="+mn-lt"/>
              </a:rPr>
              <a:t>UCITS ETF and/or any data included therein, or otherwise obtained by UBS AG, owners of the UBS ETF – </a:t>
            </a:r>
            <a:r>
              <a:rPr lang="en-US" sz="800" dirty="0">
                <a:latin typeface="+mn-lt"/>
              </a:rPr>
              <a:t>J.P. Morgan Global Government ESG Liquid Bond </a:t>
            </a:r>
            <a:r>
              <a:rPr lang="en-GB" sz="800" dirty="0">
                <a:latin typeface="+mn-lt"/>
              </a:rPr>
              <a:t>UCITS ETF, or by any other person or entity, from any use of the </a:t>
            </a:r>
            <a:r>
              <a:rPr lang="en-US" sz="800" dirty="0">
                <a:latin typeface="+mn-lt"/>
              </a:rPr>
              <a:t>J.P. Morgan Global Government ESG Liquid Bond </a:t>
            </a:r>
            <a:r>
              <a:rPr lang="en-GB" sz="800" dirty="0">
                <a:latin typeface="+mn-lt"/>
              </a:rPr>
              <a:t>Index and/or UBS ETF – </a:t>
            </a:r>
            <a:r>
              <a:rPr lang="en-US" sz="800" dirty="0">
                <a:latin typeface="+mn-lt"/>
              </a:rPr>
              <a:t>J.P. Morgan Global Government ESG Liquid Bond </a:t>
            </a:r>
            <a:r>
              <a:rPr lang="en-GB" sz="800" dirty="0">
                <a:latin typeface="+mn-lt"/>
              </a:rPr>
              <a:t>UCITS ETF. J.P. Morgan makes no express or implied representations or warranties with respect to the indices and/or the financial product, including but not limited to regarding the advisability of investing in securities or financial products generally and/or the financial products specifically, or the advisability of any of the indices to track investment opportunities in the financial markets or otherwise achieve their objective. J.P. Morgan hereby expressly disclaims all warranties of merchantability or fitness for a particular purpose with respect to the indices and the financial product. Without limiting any of the foregoing, in no event shall J.P. Morgan have any liability for any direct, indirect, special, punitive, consequential or any other damages (including lost profits) to any person, including but not limited to, for any statements contained in any offering document or any other materials used to describe the indices and/or the financial product, any error in the pricing or otherwise, of the indices and/or the financial product and J.P. Morgan shall not be under any obligation to advise any person of any error therein.</a:t>
            </a:r>
          </a:p>
          <a:p>
            <a:r>
              <a:rPr lang="en-GB" sz="800" dirty="0">
                <a:latin typeface="+mn-lt"/>
              </a:rPr>
              <a:t>Before investing in a product please read the latest prospectus carefully and thoroughly. The information and opinions contained in this document have been compiled or arrived at based upon information obtained from sources believed to be reliable and in good faith, but is not guaranteed as being accurate, nor is it a complete statement or summary of the securities, markets or developments referred to in the document. Members of the UBS Group may have a position in and may make a purchase and / or sale of any of the securities or other financial instruments mentioned in this document. Units of UBS funds mentioned herein may not be eligible for sale in all jurisdictions or to certain categories of investors and may not be offered, sold or delivered in the United States. The information mentioned herein is not intended to be construed as a solicitation or an offer to buy or sell any securities or related financial instruments. Past performance is not a reliable indicator of future results. The performance shown does not take account of any commissions and costs charged when subscribing to and redeeming units. Commissions and costs have a negative impact on performance. If the currency of a financial product or financial service is different from your reference currency, the return can increase or decrease as a result of currency fluctuations. This information pays no regard to the specific or future investment objectives, financial or tax situation or particular needs of any specific recipient. The details and opinions contained in this document are provided by UBS without any guarantee or warranty and are for the recipient's personal use and information purposes only. This document may not be reproduced, redistributed or republished for any purpose without the written permission of UBS Asset Management Switzerland AG or a local affiliated company. Source for all data and charts (if not indicated otherwise): UBS Asset Management.</a:t>
            </a:r>
          </a:p>
          <a:p>
            <a:r>
              <a:rPr lang="en-GB" sz="800" dirty="0">
                <a:latin typeface="+mn-lt"/>
              </a:rPr>
              <a:t>This document contains statements that constitute “forward-looking statements”, including, but not limited to, statements relating to our future business development. While these forward-looking statements represent our judgments and future expectations concerning the development of our business, a number of risks, uncertainties and other important factors could cause actual developments and results to differ materially from our expectations. </a:t>
            </a:r>
          </a:p>
          <a:p>
            <a:r>
              <a:rPr lang="en-GB" sz="800" dirty="0">
                <a:latin typeface="+mn-lt"/>
              </a:rPr>
              <a:t> </a:t>
            </a:r>
          </a:p>
          <a:p>
            <a:r>
              <a:rPr lang="en-GB" sz="800" dirty="0">
                <a:latin typeface="+mn-lt"/>
              </a:rPr>
              <a:t>Representative in Switzerland for UBS funds established under foreign law: UBS Fund Management (Switzerland) AG, P.O. Box, CH-4002 Basel. Paying agent: UBS Switzerland AG, </a:t>
            </a:r>
            <a:r>
              <a:rPr lang="en-GB" sz="800" dirty="0" err="1">
                <a:latin typeface="+mn-lt"/>
              </a:rPr>
              <a:t>Bahnhofstrasse</a:t>
            </a:r>
            <a:r>
              <a:rPr lang="en-GB" sz="800" dirty="0">
                <a:latin typeface="+mn-lt"/>
              </a:rPr>
              <a:t> 45, CH-8001 Zurich. Prospectuses, simplified prospectuses or key investor information, the articles of association or the management regulations as well as annual and semi-annual reports of UBS funds are available in a language required by the local applicable law free of charge from UBS AG, P.O. Box, CH-4002 Basel or from UBS Fund Management (Switzerland) AG, P.O. Box, CH-4002 Basel.</a:t>
            </a:r>
          </a:p>
          <a:p>
            <a:endParaRPr lang="de-CH" sz="800" dirty="0">
              <a:latin typeface="+mn-lt"/>
            </a:endParaRPr>
          </a:p>
          <a:p>
            <a:r>
              <a:rPr lang="en-GB" sz="800" dirty="0">
                <a:latin typeface="+mn-lt"/>
              </a:rPr>
              <a:t>More explanations of financial terms can be found at ubs.com/glossary</a:t>
            </a:r>
            <a:br>
              <a:rPr lang="en-GB" sz="800" dirty="0">
                <a:latin typeface="+mn-lt"/>
              </a:rPr>
            </a:br>
            <a:r>
              <a:rPr lang="en-GB" sz="800" dirty="0">
                <a:latin typeface="+mn-lt"/>
              </a:rPr>
              <a:t>© UBS 2019. The key symbol and UBS are among the registered and unregistered trademarks of UBS. </a:t>
            </a:r>
            <a:r>
              <a:rPr lang="de-CH" sz="800" dirty="0">
                <a:latin typeface="+mn-lt"/>
              </a:rPr>
              <a:t>All </a:t>
            </a:r>
            <a:r>
              <a:rPr lang="de-CH" sz="800" dirty="0" err="1">
                <a:latin typeface="+mn-lt"/>
              </a:rPr>
              <a:t>rights</a:t>
            </a:r>
            <a:r>
              <a:rPr lang="de-CH" sz="800" dirty="0">
                <a:latin typeface="+mn-lt"/>
              </a:rPr>
              <a:t> </a:t>
            </a:r>
            <a:r>
              <a:rPr lang="de-CH" sz="800" dirty="0" err="1">
                <a:latin typeface="+mn-lt"/>
              </a:rPr>
              <a:t>reserved</a:t>
            </a:r>
            <a:r>
              <a:rPr lang="de-CH" sz="800" dirty="0">
                <a:latin typeface="+mn-lt"/>
              </a:rPr>
              <a:t>.</a:t>
            </a:r>
            <a:endParaRPr lang="en-GB" sz="800" dirty="0">
              <a:latin typeface="+mn-lt"/>
            </a:endParaRPr>
          </a:p>
          <a:p>
            <a:pPr>
              <a:spcAft>
                <a:spcPts val="400"/>
              </a:spcAft>
            </a:pPr>
            <a:endParaRPr lang="en-GB" sz="700" dirty="0">
              <a:solidFill>
                <a:prstClr val="black"/>
              </a:solidFill>
              <a:latin typeface="+mn-lt"/>
              <a:ea typeface="Calibri"/>
              <a:cs typeface="Times New Roman"/>
            </a:endParaRPr>
          </a:p>
        </p:txBody>
      </p:sp>
    </p:spTree>
    <p:custDataLst>
      <p:tags r:id="rId1"/>
    </p:custDataLst>
    <p:extLst>
      <p:ext uri="{BB962C8B-B14F-4D97-AF65-F5344CB8AC3E}">
        <p14:creationId xmlns:p14="http://schemas.microsoft.com/office/powerpoint/2010/main" val="261841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GE HEADING"/>
          <p:cNvSpPr>
            <a:spLocks noGrp="1"/>
          </p:cNvSpPr>
          <p:nvPr>
            <p:ph type="title"/>
            <p:custDataLst>
              <p:tags r:id="rId2"/>
            </p:custDataLst>
          </p:nvPr>
        </p:nvSpPr>
        <p:spPr/>
        <p:txBody>
          <a:bodyPr/>
          <a:lstStyle/>
          <a:p>
            <a:r>
              <a:rPr lang="en-US" dirty="0"/>
              <a:t>The basic premise</a:t>
            </a:r>
          </a:p>
        </p:txBody>
      </p:sp>
      <p:sp>
        <p:nvSpPr>
          <p:cNvPr id="6" name="Rectangle 5"/>
          <p:cNvSpPr/>
          <p:nvPr/>
        </p:nvSpPr>
        <p:spPr>
          <a:xfrm>
            <a:off x="421736" y="5660941"/>
            <a:ext cx="7916147" cy="433553"/>
          </a:xfrm>
          <a:prstGeom prst="rect">
            <a:avLst/>
          </a:prstGeom>
          <a:solidFill>
            <a:schemeClr val="accent2">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108000" rIns="108000" bIns="108000" numCol="1" spcCol="0" rtlCol="0" fromWordArt="0" anchor="ctr" anchorCtr="0" forceAA="0" compatLnSpc="1">
            <a:prstTxWarp prst="textNoShape">
              <a:avLst/>
            </a:prstTxWarp>
            <a:noAutofit/>
          </a:bodyPr>
          <a:lstStyle/>
          <a:p>
            <a:r>
              <a:rPr lang="en-US" sz="1400" b="1" dirty="0">
                <a:solidFill>
                  <a:schemeClr val="tx1"/>
                </a:solidFill>
              </a:rPr>
              <a:t>The first ESG ETF in the global treasury space.</a:t>
            </a:r>
          </a:p>
        </p:txBody>
      </p:sp>
      <p:sp>
        <p:nvSpPr>
          <p:cNvPr id="7" name="TextBox 6"/>
          <p:cNvSpPr txBox="1"/>
          <p:nvPr/>
        </p:nvSpPr>
        <p:spPr>
          <a:xfrm>
            <a:off x="424704" y="6467440"/>
            <a:ext cx="8238184" cy="123111"/>
          </a:xfrm>
          <a:prstGeom prst="rect">
            <a:avLst/>
          </a:prstGeom>
          <a:noFill/>
        </p:spPr>
        <p:txBody>
          <a:bodyPr wrap="square" lIns="0" tIns="0" rIns="0" bIns="0" rtlCol="0">
            <a:spAutoFit/>
          </a:bodyPr>
          <a:lstStyle/>
          <a:p>
            <a:pPr fontAlgn="ctr"/>
            <a:r>
              <a:rPr lang="de-CH" sz="800" dirty="0"/>
              <a:t>Source. UBS Asset Management, August 2019.</a:t>
            </a:r>
            <a:endParaRPr lang="en-GB" sz="800" dirty="0"/>
          </a:p>
        </p:txBody>
      </p:sp>
      <p:sp>
        <p:nvSpPr>
          <p:cNvPr id="8" name="SECURITY TEXT">
            <a:extLst>
              <a:ext uri="{FF2B5EF4-FFF2-40B4-BE49-F238E27FC236}">
                <a16:creationId xmlns:a16="http://schemas.microsoft.com/office/drawing/2014/main" id="{C75EA4EE-5D2C-EB4F-9346-8C62283DD8C5}"/>
              </a:ext>
            </a:extLst>
          </p:cNvPr>
          <p:cNvSpPr txBox="1">
            <a:spLocks/>
          </p:cNvSpPr>
          <p:nvPr>
            <p:custDataLst>
              <p:tags r:id="rId3"/>
            </p:custDataLst>
          </p:nvPr>
        </p:nvSpPr>
        <p:spPr>
          <a:xfrm>
            <a:off x="7607808" y="222082"/>
            <a:ext cx="1993392" cy="182880"/>
          </a:xfrm>
          <a:prstGeom prst="rect">
            <a:avLst/>
          </a:prstGeom>
        </p:spPr>
        <p:txBody>
          <a:bodyPr vert="horz" wrap="square" lIns="73152" tIns="0" rIns="0" bIns="0" rtlCol="0" anchor="b" anchorCtr="0">
            <a:spAutoFit/>
          </a:bodyPr>
          <a:lstStyle>
            <a:lvl1pPr marL="0" indent="0" algn="l" defTabSz="1005505" rtl="0" eaLnBrk="1" latinLnBrk="0" hangingPunct="1">
              <a:spcBef>
                <a:spcPct val="20000"/>
              </a:spcBef>
              <a:buSzPct val="120000"/>
              <a:buFont typeface="Symbol" pitchFamily="18" charset="2"/>
              <a:buNone/>
              <a:defRPr sz="1200" b="0" kern="1200" baseline="0">
                <a:solidFill>
                  <a:schemeClr val="tx1"/>
                </a:solidFill>
                <a:latin typeface="+mn-lt"/>
                <a:ea typeface="+mn-ea"/>
                <a:cs typeface="+mn-cs"/>
              </a:defRPr>
            </a:lvl1pPr>
            <a:lvl2pPr marL="816973" indent="-314218"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2pPr>
            <a:lvl3pPr marL="1256881"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3pPr>
            <a:lvl4pPr marL="1759633"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4pPr>
            <a:lvl5pPr marL="2262384"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5pPr>
            <a:lvl6pPr marL="2765137"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7890"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0641"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3393"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a:r>
              <a:rPr lang="de-CH" dirty="0">
                <a:solidFill>
                  <a:prstClr val="black"/>
                </a:solidFill>
              </a:rPr>
              <a:t>For </a:t>
            </a:r>
            <a:r>
              <a:rPr lang="de-CH" dirty="0" err="1">
                <a:solidFill>
                  <a:prstClr val="black"/>
                </a:solidFill>
              </a:rPr>
              <a:t>marketing</a:t>
            </a:r>
            <a:r>
              <a:rPr lang="de-CH" dirty="0">
                <a:solidFill>
                  <a:prstClr val="black"/>
                </a:solidFill>
              </a:rPr>
              <a:t> </a:t>
            </a:r>
            <a:r>
              <a:rPr lang="de-CH" dirty="0" err="1">
                <a:solidFill>
                  <a:prstClr val="black"/>
                </a:solidFill>
              </a:rPr>
              <a:t>purposes</a:t>
            </a:r>
            <a:r>
              <a:rPr lang="de-CH" dirty="0">
                <a:solidFill>
                  <a:prstClr val="black"/>
                </a:solidFill>
              </a:rPr>
              <a:t> </a:t>
            </a:r>
            <a:r>
              <a:rPr lang="de-CH" dirty="0" err="1">
                <a:solidFill>
                  <a:prstClr val="black"/>
                </a:solidFill>
              </a:rPr>
              <a:t>only</a:t>
            </a:r>
            <a:endParaRPr lang="en-GB" dirty="0">
              <a:latin typeface="Frutiger 45 Light"/>
              <a:ea typeface="MS PGothic"/>
            </a:endParaRPr>
          </a:p>
        </p:txBody>
      </p:sp>
      <p:sp>
        <p:nvSpPr>
          <p:cNvPr id="9" name="TextBox 8"/>
          <p:cNvSpPr txBox="1"/>
          <p:nvPr/>
        </p:nvSpPr>
        <p:spPr>
          <a:xfrm>
            <a:off x="424704" y="1589473"/>
            <a:ext cx="8653510" cy="3791575"/>
          </a:xfrm>
          <a:prstGeom prst="rect">
            <a:avLst/>
          </a:prstGeom>
          <a:noFill/>
        </p:spPr>
        <p:txBody>
          <a:bodyPr wrap="square" lIns="0" tIns="0" rIns="0" bIns="0" rtlCol="0">
            <a:noAutofit/>
          </a:bodyPr>
          <a:lstStyle/>
          <a:p>
            <a:pPr marL="180000" indent="-180000">
              <a:spcBef>
                <a:spcPts val="1000"/>
              </a:spcBef>
              <a:buClr>
                <a:srgbClr val="E60000"/>
              </a:buClr>
              <a:buSzPct val="120000"/>
              <a:buFont typeface="Arial" panose="020B0604020202020204" pitchFamily="34" charset="0"/>
              <a:buChar char="•"/>
            </a:pPr>
            <a:r>
              <a:rPr lang="en-US" sz="1300" b="1" dirty="0">
                <a:latin typeface="Frutiger 45 Light" panose="020B0603020202020204" pitchFamily="34" charset="0"/>
              </a:rPr>
              <a:t>Global treasury</a:t>
            </a:r>
            <a:r>
              <a:rPr lang="en-US" sz="1300" dirty="0">
                <a:latin typeface="Frutiger 45 Light" panose="020B0603020202020204" pitchFamily="34" charset="0"/>
              </a:rPr>
              <a:t> bonds can occupy an </a:t>
            </a:r>
            <a:r>
              <a:rPr lang="en-US" sz="1300" b="1" dirty="0">
                <a:latin typeface="Frutiger 45 Light" panose="020B0603020202020204" pitchFamily="34" charset="0"/>
              </a:rPr>
              <a:t>important place in a well-diversified portfolio </a:t>
            </a:r>
            <a:r>
              <a:rPr lang="en-US" sz="1300" dirty="0">
                <a:latin typeface="Frutiger 45 Light" panose="020B0603020202020204" pitchFamily="34" charset="0"/>
              </a:rPr>
              <a:t>by helping to reduce volatility.</a:t>
            </a:r>
          </a:p>
          <a:p>
            <a:pPr marL="180000" indent="-180000">
              <a:spcBef>
                <a:spcPts val="1000"/>
              </a:spcBef>
              <a:buClr>
                <a:srgbClr val="E60000"/>
              </a:buClr>
              <a:buSzPct val="120000"/>
              <a:buFont typeface="Arial" panose="020B0604020202020204" pitchFamily="34" charset="0"/>
              <a:buChar char="•"/>
            </a:pPr>
            <a:r>
              <a:rPr lang="en-US" sz="1300" dirty="0">
                <a:latin typeface="Frutiger 45 Light" panose="020B0603020202020204" pitchFamily="34" charset="0"/>
              </a:rPr>
              <a:t>The </a:t>
            </a:r>
            <a:r>
              <a:rPr lang="en-US" sz="1300" b="1" dirty="0">
                <a:latin typeface="Frutiger 45 Light" panose="020B0603020202020204" pitchFamily="34" charset="0"/>
              </a:rPr>
              <a:t>J.P. Morgan Global Government Bond Index </a:t>
            </a:r>
            <a:r>
              <a:rPr lang="en-US" sz="1300" dirty="0">
                <a:latin typeface="Frutiger 45 Light" panose="020B0603020202020204" pitchFamily="34" charset="0"/>
              </a:rPr>
              <a:t>is one of </a:t>
            </a:r>
            <a:r>
              <a:rPr lang="en-US" sz="1300" b="1" dirty="0">
                <a:latin typeface="Frutiger 45 Light" panose="020B0603020202020204" pitchFamily="34" charset="0"/>
              </a:rPr>
              <a:t>the fixed income ETF core exposures </a:t>
            </a:r>
            <a:r>
              <a:rPr lang="en-US" sz="1300" dirty="0">
                <a:latin typeface="Frutiger 45 Light" panose="020B0603020202020204" pitchFamily="34" charset="0"/>
              </a:rPr>
              <a:t>and a flagship measure of global debt. </a:t>
            </a:r>
          </a:p>
          <a:p>
            <a:pPr marL="180000" indent="-180000">
              <a:spcBef>
                <a:spcPts val="1000"/>
              </a:spcBef>
              <a:buClr>
                <a:srgbClr val="E60000"/>
              </a:buClr>
              <a:buSzPct val="120000"/>
              <a:buFont typeface="Arial" panose="020B0604020202020204" pitchFamily="34" charset="0"/>
              <a:buChar char="•"/>
            </a:pPr>
            <a:r>
              <a:rPr lang="en-US" sz="1300" dirty="0">
                <a:latin typeface="Frutiger 45 Light" panose="020B0603020202020204" pitchFamily="34" charset="0"/>
              </a:rPr>
              <a:t>The J.P. Morgan Global Government ESG Liquid Bond Index is based on a </a:t>
            </a:r>
            <a:r>
              <a:rPr lang="en-US" sz="1300" b="1" dirty="0">
                <a:latin typeface="Frutiger 45 Light" panose="020B0603020202020204" pitchFamily="34" charset="0"/>
              </a:rPr>
              <a:t>market capitalization and designed to track the performance of liquid global government bonds</a:t>
            </a:r>
            <a:r>
              <a:rPr lang="en-US" sz="1300" dirty="0">
                <a:latin typeface="Frutiger 45 Light" panose="020B0603020202020204" pitchFamily="34" charset="0"/>
              </a:rPr>
              <a:t>. </a:t>
            </a:r>
          </a:p>
          <a:p>
            <a:pPr marL="180000" indent="-180000">
              <a:spcBef>
                <a:spcPts val="1000"/>
              </a:spcBef>
              <a:buClr>
                <a:srgbClr val="E60000"/>
              </a:buClr>
              <a:buSzPct val="120000"/>
              <a:buFont typeface="Arial" panose="020B0604020202020204" pitchFamily="34" charset="0"/>
              <a:buChar char="•"/>
            </a:pPr>
            <a:r>
              <a:rPr lang="en-US" sz="1300" dirty="0">
                <a:latin typeface="Frutiger 45 Light" panose="020B0603020202020204" pitchFamily="34" charset="0"/>
              </a:rPr>
              <a:t>Adding light </a:t>
            </a:r>
            <a:r>
              <a:rPr lang="en-US" sz="1300" b="1" dirty="0">
                <a:latin typeface="Frutiger 45 Light" panose="020B0603020202020204" pitchFamily="34" charset="0"/>
              </a:rPr>
              <a:t>ESG screening defines the new core</a:t>
            </a:r>
            <a:r>
              <a:rPr lang="en-US" sz="1300" dirty="0">
                <a:latin typeface="Frutiger 45 Light" panose="020B0603020202020204" pitchFamily="34" charset="0"/>
              </a:rPr>
              <a:t>. Therefore index further applies an environmental, social and governance (ESG) screening and scoring of issuer countries. </a:t>
            </a:r>
          </a:p>
          <a:p>
            <a:pPr marL="180000" indent="-180000">
              <a:spcBef>
                <a:spcPts val="1000"/>
              </a:spcBef>
              <a:buClr>
                <a:srgbClr val="E60000"/>
              </a:buClr>
              <a:buSzPct val="120000"/>
              <a:buFont typeface="Arial" panose="020B0604020202020204" pitchFamily="34" charset="0"/>
              <a:buChar char="•"/>
            </a:pPr>
            <a:r>
              <a:rPr lang="en-US" sz="1300" dirty="0">
                <a:latin typeface="Frutiger 45 Light" panose="020B0603020202020204" pitchFamily="34" charset="0"/>
              </a:rPr>
              <a:t>There is </a:t>
            </a:r>
            <a:r>
              <a:rPr lang="en-US" sz="1300" b="1" dirty="0">
                <a:latin typeface="Frutiger 45 Light" panose="020B0603020202020204" pitchFamily="34" charset="0"/>
              </a:rPr>
              <a:t>no competitor with an ESG</a:t>
            </a:r>
            <a:r>
              <a:rPr lang="en-US" sz="1300" dirty="0">
                <a:latin typeface="Frutiger 45 Light" panose="020B0603020202020204" pitchFamily="34" charset="0"/>
              </a:rPr>
              <a:t> or SRI product on the Global Treasuries - UBS would be the first mover, so this could be a rising star.</a:t>
            </a:r>
          </a:p>
          <a:p>
            <a:pPr marL="180000" indent="-180000">
              <a:spcBef>
                <a:spcPts val="1000"/>
              </a:spcBef>
              <a:buClr>
                <a:srgbClr val="E60000"/>
              </a:buClr>
              <a:buSzPct val="120000"/>
              <a:buFont typeface="Arial" panose="020B0604020202020204" pitchFamily="34" charset="0"/>
              <a:buChar char="•"/>
            </a:pPr>
            <a:r>
              <a:rPr lang="en-US" sz="1300" b="1" dirty="0">
                <a:latin typeface="Frutiger 45 Light" panose="020B0603020202020204" pitchFamily="34" charset="0"/>
              </a:rPr>
              <a:t>Currency hedged classes will be available </a:t>
            </a:r>
            <a:r>
              <a:rPr lang="en-US" sz="1300" dirty="0">
                <a:latin typeface="Frutiger 45 Light" panose="020B0603020202020204" pitchFamily="34" charset="0"/>
              </a:rPr>
              <a:t>for the product.</a:t>
            </a:r>
          </a:p>
        </p:txBody>
      </p:sp>
    </p:spTree>
    <p:custDataLst>
      <p:tags r:id="rId1"/>
    </p:custDataLst>
    <p:extLst>
      <p:ext uri="{BB962C8B-B14F-4D97-AF65-F5344CB8AC3E}">
        <p14:creationId xmlns:p14="http://schemas.microsoft.com/office/powerpoint/2010/main" val="2904684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winkelte Verbindung 5">
            <a:extLst>
              <a:ext uri="{FF2B5EF4-FFF2-40B4-BE49-F238E27FC236}">
                <a16:creationId xmlns:a16="http://schemas.microsoft.com/office/drawing/2014/main" id="{723BD689-8B5C-8F41-8FE8-C86B912E6E6F}"/>
              </a:ext>
            </a:extLst>
          </p:cNvPr>
          <p:cNvCxnSpPr>
            <a:endCxn id="122" idx="0"/>
          </p:cNvCxnSpPr>
          <p:nvPr/>
        </p:nvCxnSpPr>
        <p:spPr>
          <a:xfrm flipV="1">
            <a:off x="5400000" y="2698165"/>
            <a:ext cx="3010099" cy="7000"/>
          </a:xfrm>
          <a:prstGeom prst="bentConnector4">
            <a:avLst>
              <a:gd name="adj1" fmla="val 30488"/>
              <a:gd name="adj2" fmla="val 3365714"/>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Gewinkelte Verbindung 16">
            <a:extLst>
              <a:ext uri="{FF2B5EF4-FFF2-40B4-BE49-F238E27FC236}">
                <a16:creationId xmlns:a16="http://schemas.microsoft.com/office/drawing/2014/main" id="{C1F2F05F-8919-A547-9AB9-F23603217011}"/>
              </a:ext>
            </a:extLst>
          </p:cNvPr>
          <p:cNvCxnSpPr>
            <a:endCxn id="16" idx="0"/>
          </p:cNvCxnSpPr>
          <p:nvPr/>
        </p:nvCxnSpPr>
        <p:spPr>
          <a:xfrm flipV="1">
            <a:off x="1029600" y="3327827"/>
            <a:ext cx="1648275" cy="10937"/>
          </a:xfrm>
          <a:prstGeom prst="bentConnector4">
            <a:avLst>
              <a:gd name="adj1" fmla="val 312"/>
              <a:gd name="adj2" fmla="val 8246658"/>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Gerade Verbindung 130">
            <a:extLst>
              <a:ext uri="{FF2B5EF4-FFF2-40B4-BE49-F238E27FC236}">
                <a16:creationId xmlns:a16="http://schemas.microsoft.com/office/drawing/2014/main" id="{E62C68B5-6A47-024D-9DA5-0389CD3BCFB2}"/>
              </a:ext>
            </a:extLst>
          </p:cNvPr>
          <p:cNvCxnSpPr>
            <a:cxnSpLocks/>
            <a:stCxn id="56" idx="0"/>
          </p:cNvCxnSpPr>
          <p:nvPr/>
        </p:nvCxnSpPr>
        <p:spPr>
          <a:xfrm flipV="1">
            <a:off x="7779236" y="2873464"/>
            <a:ext cx="0" cy="112624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Gerade Verbindung 132">
            <a:extLst>
              <a:ext uri="{FF2B5EF4-FFF2-40B4-BE49-F238E27FC236}">
                <a16:creationId xmlns:a16="http://schemas.microsoft.com/office/drawing/2014/main" id="{6F78AEAA-035D-8347-BACB-DA6722DA9499}"/>
              </a:ext>
            </a:extLst>
          </p:cNvPr>
          <p:cNvCxnSpPr>
            <a:cxnSpLocks/>
            <a:stCxn id="125" idx="0"/>
          </p:cNvCxnSpPr>
          <p:nvPr/>
        </p:nvCxnSpPr>
        <p:spPr>
          <a:xfrm flipV="1">
            <a:off x="9074400" y="2867114"/>
            <a:ext cx="0" cy="113259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Gerade Verbindung 126">
            <a:extLst>
              <a:ext uri="{FF2B5EF4-FFF2-40B4-BE49-F238E27FC236}">
                <a16:creationId xmlns:a16="http://schemas.microsoft.com/office/drawing/2014/main" id="{60B32865-E5BB-2143-9154-E0146E91A66D}"/>
              </a:ext>
            </a:extLst>
          </p:cNvPr>
          <p:cNvCxnSpPr/>
          <p:nvPr/>
        </p:nvCxnSpPr>
        <p:spPr>
          <a:xfrm flipV="1">
            <a:off x="4565863" y="3153594"/>
            <a:ext cx="0" cy="9450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Gerade Verbindung 129">
            <a:extLst>
              <a:ext uri="{FF2B5EF4-FFF2-40B4-BE49-F238E27FC236}">
                <a16:creationId xmlns:a16="http://schemas.microsoft.com/office/drawing/2014/main" id="{A559589E-B140-9A48-A154-C8030CE8E19F}"/>
              </a:ext>
            </a:extLst>
          </p:cNvPr>
          <p:cNvCxnSpPr/>
          <p:nvPr/>
        </p:nvCxnSpPr>
        <p:spPr>
          <a:xfrm flipV="1">
            <a:off x="6172200" y="3153594"/>
            <a:ext cx="0" cy="94508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AGE HEADING"/>
          <p:cNvSpPr>
            <a:spLocks noGrp="1"/>
          </p:cNvSpPr>
          <p:nvPr>
            <p:ph type="title"/>
          </p:nvPr>
        </p:nvSpPr>
        <p:spPr/>
        <p:txBody>
          <a:bodyPr/>
          <a:lstStyle/>
          <a:p>
            <a:r>
              <a:rPr lang="en-US" dirty="0"/>
              <a:t>J.P. Morgan Global Government ESG Liquid Bond Index</a:t>
            </a:r>
          </a:p>
        </p:txBody>
      </p:sp>
      <p:sp>
        <p:nvSpPr>
          <p:cNvPr id="139" name="Rectangle 138"/>
          <p:cNvSpPr/>
          <p:nvPr/>
        </p:nvSpPr>
        <p:spPr>
          <a:xfrm>
            <a:off x="4505925" y="5793793"/>
            <a:ext cx="5104800" cy="772107"/>
          </a:xfrm>
          <a:prstGeom prst="rect">
            <a:avLst/>
          </a:prstGeom>
          <a:solidFill>
            <a:schemeClr val="accent2">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108000" rIns="108000" bIns="108000" numCol="1" spcCol="0" rtlCol="0" fromWordArt="0" anchor="t" anchorCtr="0" forceAA="0" compatLnSpc="1">
            <a:prstTxWarp prst="textNoShape">
              <a:avLst/>
            </a:prstTxWarp>
            <a:spAutoFit/>
          </a:bodyPr>
          <a:lstStyle/>
          <a:p>
            <a:r>
              <a:rPr lang="en-US" sz="1200" dirty="0">
                <a:solidFill>
                  <a:srgbClr val="000000"/>
                </a:solidFill>
              </a:rPr>
              <a:t>The index offers </a:t>
            </a:r>
            <a:r>
              <a:rPr lang="en-US" sz="1200" b="1" dirty="0">
                <a:solidFill>
                  <a:srgbClr val="000000"/>
                </a:solidFill>
              </a:rPr>
              <a:t>similar risk parameters as the base index</a:t>
            </a:r>
            <a:r>
              <a:rPr lang="en-US" sz="1200" dirty="0">
                <a:solidFill>
                  <a:srgbClr val="000000"/>
                </a:solidFill>
              </a:rPr>
              <a:t>, </a:t>
            </a:r>
            <a:r>
              <a:rPr lang="en-US" sz="1200" b="1" dirty="0">
                <a:solidFill>
                  <a:srgbClr val="000000"/>
                </a:solidFill>
              </a:rPr>
              <a:t>including ESG filter</a:t>
            </a:r>
            <a:r>
              <a:rPr lang="en-US" sz="1200" dirty="0">
                <a:solidFill>
                  <a:srgbClr val="000000"/>
                </a:solidFill>
              </a:rPr>
              <a:t>ing, while the </a:t>
            </a:r>
            <a:r>
              <a:rPr lang="en-US" sz="1200" b="1" dirty="0">
                <a:solidFill>
                  <a:srgbClr val="000000"/>
                </a:solidFill>
              </a:rPr>
              <a:t>extra components </a:t>
            </a:r>
            <a:r>
              <a:rPr lang="en-US" sz="1200" dirty="0">
                <a:solidFill>
                  <a:srgbClr val="000000"/>
                </a:solidFill>
              </a:rPr>
              <a:t>allow for </a:t>
            </a:r>
            <a:r>
              <a:rPr lang="en-US" sz="1200" b="1" dirty="0">
                <a:solidFill>
                  <a:srgbClr val="000000"/>
                </a:solidFill>
              </a:rPr>
              <a:t>higher diversification and aim to enhance returns</a:t>
            </a:r>
            <a:r>
              <a:rPr lang="en-US" sz="1200" dirty="0">
                <a:solidFill>
                  <a:srgbClr val="000000"/>
                </a:solidFill>
              </a:rPr>
              <a:t>.</a:t>
            </a:r>
          </a:p>
        </p:txBody>
      </p:sp>
      <p:sp>
        <p:nvSpPr>
          <p:cNvPr id="106" name="TextBox 105"/>
          <p:cNvSpPr txBox="1"/>
          <p:nvPr/>
        </p:nvSpPr>
        <p:spPr>
          <a:xfrm>
            <a:off x="410304" y="6478352"/>
            <a:ext cx="8238184" cy="307777"/>
          </a:xfrm>
          <a:prstGeom prst="rect">
            <a:avLst/>
          </a:prstGeom>
          <a:noFill/>
        </p:spPr>
        <p:txBody>
          <a:bodyPr wrap="square" lIns="0" tIns="0" rIns="0" bIns="0" rtlCol="0">
            <a:spAutoFit/>
          </a:bodyPr>
          <a:lstStyle/>
          <a:p>
            <a:pPr fontAlgn="ctr"/>
            <a:r>
              <a:rPr lang="de-CH" sz="800" dirty="0"/>
              <a:t>Source. UBS Asset Management, August 2019.</a:t>
            </a:r>
          </a:p>
          <a:p>
            <a:pPr fontAlgn="ctr"/>
            <a:r>
              <a:rPr lang="de-CH" sz="800" baseline="30000" dirty="0"/>
              <a:t>11) </a:t>
            </a:r>
            <a:r>
              <a:rPr lang="de-CH" sz="800" dirty="0"/>
              <a:t>Year End </a:t>
            </a:r>
            <a:r>
              <a:rPr lang="de-CH" sz="800" dirty="0" err="1"/>
              <a:t>is</a:t>
            </a:r>
            <a:r>
              <a:rPr lang="de-CH" sz="800" dirty="0"/>
              <a:t> </a:t>
            </a:r>
            <a:r>
              <a:rPr lang="de-CH" sz="800" dirty="0" err="1"/>
              <a:t>January</a:t>
            </a:r>
            <a:r>
              <a:rPr lang="de-CH" sz="800" dirty="0"/>
              <a:t> </a:t>
            </a:r>
            <a:r>
              <a:rPr lang="de-CH" sz="800" dirty="0" err="1"/>
              <a:t>month</a:t>
            </a:r>
            <a:r>
              <a:rPr lang="de-CH" sz="800" dirty="0"/>
              <a:t> end.</a:t>
            </a:r>
            <a:endParaRPr lang="en-GB" sz="800" baseline="30000" dirty="0"/>
          </a:p>
        </p:txBody>
      </p:sp>
      <p:pic>
        <p:nvPicPr>
          <p:cNvPr id="35" name="Grafik 34">
            <a:extLst>
              <a:ext uri="{FF2B5EF4-FFF2-40B4-BE49-F238E27FC236}">
                <a16:creationId xmlns:a16="http://schemas.microsoft.com/office/drawing/2014/main" id="{562CE074-D192-254A-B55D-8464C3E444C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759106" y="5842968"/>
            <a:ext cx="632995" cy="632995"/>
          </a:xfrm>
          <a:prstGeom prst="rect">
            <a:avLst/>
          </a:prstGeom>
        </p:spPr>
      </p:pic>
      <p:sp>
        <p:nvSpPr>
          <p:cNvPr id="25" name="SECURITY TEXT">
            <a:extLst>
              <a:ext uri="{FF2B5EF4-FFF2-40B4-BE49-F238E27FC236}">
                <a16:creationId xmlns:a16="http://schemas.microsoft.com/office/drawing/2014/main" id="{C75EA4EE-5D2C-EB4F-9346-8C62283DD8C5}"/>
              </a:ext>
            </a:extLst>
          </p:cNvPr>
          <p:cNvSpPr txBox="1">
            <a:spLocks/>
          </p:cNvSpPr>
          <p:nvPr>
            <p:custDataLst>
              <p:tags r:id="rId2"/>
            </p:custDataLst>
          </p:nvPr>
        </p:nvSpPr>
        <p:spPr>
          <a:xfrm>
            <a:off x="7650481" y="198940"/>
            <a:ext cx="1993392" cy="182880"/>
          </a:xfrm>
          <a:prstGeom prst="rect">
            <a:avLst/>
          </a:prstGeom>
        </p:spPr>
        <p:txBody>
          <a:bodyPr vert="horz" wrap="square" lIns="73152" tIns="0" rIns="0" bIns="0" rtlCol="0" anchor="b" anchorCtr="0">
            <a:spAutoFit/>
          </a:bodyPr>
          <a:lstStyle>
            <a:lvl1pPr marL="0" indent="0" algn="l" defTabSz="1005505" rtl="0" eaLnBrk="1" latinLnBrk="0" hangingPunct="1">
              <a:spcBef>
                <a:spcPct val="20000"/>
              </a:spcBef>
              <a:buSzPct val="120000"/>
              <a:buFont typeface="Symbol" pitchFamily="18" charset="2"/>
              <a:buNone/>
              <a:defRPr sz="1200" b="0" kern="1200" baseline="0">
                <a:solidFill>
                  <a:schemeClr val="tx1"/>
                </a:solidFill>
                <a:latin typeface="+mn-lt"/>
                <a:ea typeface="+mn-ea"/>
                <a:cs typeface="+mn-cs"/>
              </a:defRPr>
            </a:lvl1pPr>
            <a:lvl2pPr marL="816973" indent="-314218"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2pPr>
            <a:lvl3pPr marL="1256881"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3pPr>
            <a:lvl4pPr marL="1759633"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4pPr>
            <a:lvl5pPr marL="2262384"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5pPr>
            <a:lvl6pPr marL="2765137"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7890"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0641"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3393"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a:r>
              <a:rPr lang="de-CH" dirty="0">
                <a:solidFill>
                  <a:prstClr val="black"/>
                </a:solidFill>
              </a:rPr>
              <a:t>For </a:t>
            </a:r>
            <a:r>
              <a:rPr lang="de-CH" dirty="0" err="1">
                <a:solidFill>
                  <a:prstClr val="black"/>
                </a:solidFill>
              </a:rPr>
              <a:t>marketing</a:t>
            </a:r>
            <a:r>
              <a:rPr lang="de-CH" dirty="0">
                <a:solidFill>
                  <a:prstClr val="black"/>
                </a:solidFill>
              </a:rPr>
              <a:t> </a:t>
            </a:r>
            <a:r>
              <a:rPr lang="de-CH" dirty="0" err="1">
                <a:solidFill>
                  <a:prstClr val="black"/>
                </a:solidFill>
              </a:rPr>
              <a:t>purposes</a:t>
            </a:r>
            <a:r>
              <a:rPr lang="de-CH" dirty="0">
                <a:solidFill>
                  <a:prstClr val="black"/>
                </a:solidFill>
              </a:rPr>
              <a:t> </a:t>
            </a:r>
            <a:r>
              <a:rPr lang="de-CH" dirty="0" err="1">
                <a:solidFill>
                  <a:prstClr val="black"/>
                </a:solidFill>
              </a:rPr>
              <a:t>only</a:t>
            </a:r>
            <a:endParaRPr lang="en-GB" dirty="0">
              <a:latin typeface="Frutiger 45 Light"/>
              <a:ea typeface="MS PGothic"/>
            </a:endParaRPr>
          </a:p>
        </p:txBody>
      </p:sp>
      <p:graphicFrame>
        <p:nvGraphicFramePr>
          <p:cNvPr id="10" name="Tabelle 9">
            <a:extLst>
              <a:ext uri="{FF2B5EF4-FFF2-40B4-BE49-F238E27FC236}">
                <a16:creationId xmlns:a16="http://schemas.microsoft.com/office/drawing/2014/main" id="{4E2C6003-7961-F344-85BA-4223B72B80B0}"/>
              </a:ext>
            </a:extLst>
          </p:cNvPr>
          <p:cNvGraphicFramePr>
            <a:graphicFrameLocks noGrp="1"/>
          </p:cNvGraphicFramePr>
          <p:nvPr>
            <p:extLst>
              <p:ext uri="{D42A27DB-BD31-4B8C-83A1-F6EECF244321}">
                <p14:modId xmlns:p14="http://schemas.microsoft.com/office/powerpoint/2010/main" val="1863667893"/>
              </p:ext>
            </p:extLst>
          </p:nvPr>
        </p:nvGraphicFramePr>
        <p:xfrm>
          <a:off x="3449607" y="1895643"/>
          <a:ext cx="1991038" cy="370321"/>
        </p:xfrm>
        <a:graphic>
          <a:graphicData uri="http://schemas.openxmlformats.org/drawingml/2006/table">
            <a:tbl>
              <a:tblPr firstRow="1" bandRow="1">
                <a:tableStyleId>{2D5ABB26-0587-4C30-8999-92F81FD0307C}</a:tableStyleId>
              </a:tblPr>
              <a:tblGrid>
                <a:gridCol w="1991038">
                  <a:extLst>
                    <a:ext uri="{9D8B030D-6E8A-4147-A177-3AD203B41FA5}">
                      <a16:colId xmlns:a16="http://schemas.microsoft.com/office/drawing/2014/main" val="3246441448"/>
                    </a:ext>
                  </a:extLst>
                </a:gridCol>
              </a:tblGrid>
              <a:tr h="370321">
                <a:tc>
                  <a:txBody>
                    <a:bodyPr/>
                    <a:lstStyle/>
                    <a:p>
                      <a:pPr algn="ctr"/>
                      <a:r>
                        <a:rPr lang="en-US" sz="1200" b="1" dirty="0">
                          <a:solidFill>
                            <a:schemeClr val="tx1"/>
                          </a:solidFill>
                        </a:rPr>
                        <a:t>GBI Government</a:t>
                      </a:r>
                      <a:endParaRPr lang="en-US" sz="1200" dirty="0">
                        <a:solidFill>
                          <a:schemeClr val="tx1"/>
                        </a:solidFill>
                      </a:endParaRPr>
                    </a:p>
                  </a:txBody>
                  <a:tcPr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4224038265"/>
                  </a:ext>
                </a:extLst>
              </a:tr>
            </a:tbl>
          </a:graphicData>
        </a:graphic>
      </p:graphicFrame>
      <p:graphicFrame>
        <p:nvGraphicFramePr>
          <p:cNvPr id="15" name="Tabelle 14">
            <a:extLst>
              <a:ext uri="{FF2B5EF4-FFF2-40B4-BE49-F238E27FC236}">
                <a16:creationId xmlns:a16="http://schemas.microsoft.com/office/drawing/2014/main" id="{8B316692-AD02-E341-9EC3-3C86D2F7A277}"/>
              </a:ext>
            </a:extLst>
          </p:cNvPr>
          <p:cNvGraphicFramePr>
            <a:graphicFrameLocks noGrp="1"/>
          </p:cNvGraphicFramePr>
          <p:nvPr>
            <p:extLst>
              <p:ext uri="{D42A27DB-BD31-4B8C-83A1-F6EECF244321}">
                <p14:modId xmlns:p14="http://schemas.microsoft.com/office/powerpoint/2010/main" val="154471833"/>
              </p:ext>
            </p:extLst>
          </p:nvPr>
        </p:nvGraphicFramePr>
        <p:xfrm>
          <a:off x="419099" y="3327827"/>
          <a:ext cx="1260000" cy="457200"/>
        </p:xfrm>
        <a:graphic>
          <a:graphicData uri="http://schemas.openxmlformats.org/drawingml/2006/table">
            <a:tbl>
              <a:tblPr firstRow="1" bandRow="1">
                <a:tableStyleId>{2D5ABB26-0587-4C30-8999-92F81FD0307C}</a:tableStyleId>
              </a:tblPr>
              <a:tblGrid>
                <a:gridCol w="1260000">
                  <a:extLst>
                    <a:ext uri="{9D8B030D-6E8A-4147-A177-3AD203B41FA5}">
                      <a16:colId xmlns:a16="http://schemas.microsoft.com/office/drawing/2014/main" val="3246441448"/>
                    </a:ext>
                  </a:extLst>
                </a:gridCol>
              </a:tblGrid>
              <a:tr h="457200">
                <a:tc>
                  <a:txBody>
                    <a:bodyPr/>
                    <a:lstStyle/>
                    <a:p>
                      <a:pPr algn="ctr"/>
                      <a:r>
                        <a:rPr lang="en-US" sz="1200" b="0" dirty="0">
                          <a:solidFill>
                            <a:schemeClr val="tx1"/>
                          </a:solidFill>
                        </a:rPr>
                        <a:t>JESG &gt; 50</a:t>
                      </a:r>
                    </a:p>
                  </a:txBody>
                  <a:tcPr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224038265"/>
                  </a:ext>
                </a:extLst>
              </a:tr>
            </a:tbl>
          </a:graphicData>
        </a:graphic>
      </p:graphicFrame>
      <p:graphicFrame>
        <p:nvGraphicFramePr>
          <p:cNvPr id="16" name="Tabelle 15">
            <a:extLst>
              <a:ext uri="{FF2B5EF4-FFF2-40B4-BE49-F238E27FC236}">
                <a16:creationId xmlns:a16="http://schemas.microsoft.com/office/drawing/2014/main" id="{AADE1782-8F37-6A40-A2E9-EEE0687EC4A9}"/>
              </a:ext>
            </a:extLst>
          </p:cNvPr>
          <p:cNvGraphicFramePr>
            <a:graphicFrameLocks noGrp="1"/>
          </p:cNvGraphicFramePr>
          <p:nvPr>
            <p:extLst>
              <p:ext uri="{D42A27DB-BD31-4B8C-83A1-F6EECF244321}">
                <p14:modId xmlns:p14="http://schemas.microsoft.com/office/powerpoint/2010/main" val="2197643814"/>
              </p:ext>
            </p:extLst>
          </p:nvPr>
        </p:nvGraphicFramePr>
        <p:xfrm>
          <a:off x="2047875" y="3327827"/>
          <a:ext cx="1260000" cy="457200"/>
        </p:xfrm>
        <a:graphic>
          <a:graphicData uri="http://schemas.openxmlformats.org/drawingml/2006/table">
            <a:tbl>
              <a:tblPr firstRow="1" bandRow="1">
                <a:tableStyleId>{2D5ABB26-0587-4C30-8999-92F81FD0307C}</a:tableStyleId>
              </a:tblPr>
              <a:tblGrid>
                <a:gridCol w="1260000">
                  <a:extLst>
                    <a:ext uri="{9D8B030D-6E8A-4147-A177-3AD203B41FA5}">
                      <a16:colId xmlns:a16="http://schemas.microsoft.com/office/drawing/2014/main" val="3246441448"/>
                    </a:ext>
                  </a:extLst>
                </a:gridCol>
              </a:tblGrid>
              <a:tr h="290700">
                <a:tc>
                  <a:txBody>
                    <a:bodyPr/>
                    <a:lstStyle/>
                    <a:p>
                      <a:pPr algn="ctr"/>
                      <a:r>
                        <a:rPr lang="en-US" sz="1200" b="0" dirty="0">
                          <a:solidFill>
                            <a:schemeClr val="tx1"/>
                          </a:solidFill>
                        </a:rPr>
                        <a:t>JESG &gt; 50</a:t>
                      </a:r>
                    </a:p>
                    <a:p>
                      <a:pPr algn="ctr"/>
                      <a:r>
                        <a:rPr lang="en-US" sz="1200" b="0" dirty="0" err="1">
                          <a:solidFill>
                            <a:schemeClr val="tx1"/>
                          </a:solidFill>
                        </a:rPr>
                        <a:t>Wgt</a:t>
                      </a:r>
                      <a:r>
                        <a:rPr lang="en-US" sz="1200" b="0" dirty="0">
                          <a:solidFill>
                            <a:schemeClr val="tx1"/>
                          </a:solidFill>
                        </a:rPr>
                        <a:t> &gt; 0.25%</a:t>
                      </a:r>
                    </a:p>
                  </a:txBody>
                  <a:tcPr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224038265"/>
                  </a:ext>
                </a:extLst>
              </a:tr>
            </a:tbl>
          </a:graphicData>
        </a:graphic>
      </p:graphicFrame>
      <p:graphicFrame>
        <p:nvGraphicFramePr>
          <p:cNvPr id="21" name="Tabelle 20">
            <a:extLst>
              <a:ext uri="{FF2B5EF4-FFF2-40B4-BE49-F238E27FC236}">
                <a16:creationId xmlns:a16="http://schemas.microsoft.com/office/drawing/2014/main" id="{5FCBDB35-1560-5B46-B915-912E78B0DEE7}"/>
              </a:ext>
            </a:extLst>
          </p:cNvPr>
          <p:cNvGraphicFramePr>
            <a:graphicFrameLocks noGrp="1"/>
          </p:cNvGraphicFramePr>
          <p:nvPr>
            <p:extLst>
              <p:ext uri="{D42A27DB-BD31-4B8C-83A1-F6EECF244321}">
                <p14:modId xmlns:p14="http://schemas.microsoft.com/office/powerpoint/2010/main" val="2777913052"/>
              </p:ext>
            </p:extLst>
          </p:nvPr>
        </p:nvGraphicFramePr>
        <p:xfrm>
          <a:off x="1139099" y="4222477"/>
          <a:ext cx="540000" cy="457200"/>
        </p:xfrm>
        <a:graphic>
          <a:graphicData uri="http://schemas.openxmlformats.org/drawingml/2006/table">
            <a:tbl>
              <a:tblPr firstRow="1" bandRow="1">
                <a:tableStyleId>{2D5ABB26-0587-4C30-8999-92F81FD0307C}</a:tableStyleId>
              </a:tblPr>
              <a:tblGrid>
                <a:gridCol w="540000">
                  <a:extLst>
                    <a:ext uri="{9D8B030D-6E8A-4147-A177-3AD203B41FA5}">
                      <a16:colId xmlns:a16="http://schemas.microsoft.com/office/drawing/2014/main" val="3246441448"/>
                    </a:ext>
                  </a:extLst>
                </a:gridCol>
              </a:tblGrid>
              <a:tr h="290700">
                <a:tc>
                  <a:txBody>
                    <a:bodyPr/>
                    <a:lstStyle/>
                    <a:p>
                      <a:pPr marL="36000" lvl="1" indent="-36000" algn="ctr" defTabSz="1006475">
                        <a:spcBef>
                          <a:spcPts val="0"/>
                        </a:spcBef>
                        <a:spcAft>
                          <a:spcPts val="0"/>
                        </a:spcAft>
                        <a:buClr>
                          <a:schemeClr val="tx2"/>
                        </a:buClr>
                        <a:buSzPct val="150000"/>
                        <a:buFont typeface="Monotype Sorts" pitchFamily="2" charset="2"/>
                        <a:buChar char="7"/>
                        <a:defRPr/>
                      </a:pPr>
                      <a:br>
                        <a:rPr lang="en-GB" altLang="zh-TW" sz="1200" dirty="0">
                          <a:solidFill>
                            <a:prstClr val="black"/>
                          </a:solidFill>
                          <a:cs typeface="Arial" charset="0"/>
                        </a:rPr>
                      </a:br>
                      <a:r>
                        <a:rPr lang="en-GB" altLang="zh-TW" sz="1200" dirty="0">
                          <a:solidFill>
                            <a:prstClr val="black"/>
                          </a:solidFill>
                          <a:cs typeface="Arial" charset="0"/>
                        </a:rPr>
                        <a:t>Exclude</a:t>
                      </a:r>
                    </a:p>
                  </a:txBody>
                  <a:tcPr marL="0" marR="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24038265"/>
                  </a:ext>
                </a:extLst>
              </a:tr>
            </a:tbl>
          </a:graphicData>
        </a:graphic>
      </p:graphicFrame>
      <p:graphicFrame>
        <p:nvGraphicFramePr>
          <p:cNvPr id="22" name="Tabelle 21">
            <a:extLst>
              <a:ext uri="{FF2B5EF4-FFF2-40B4-BE49-F238E27FC236}">
                <a16:creationId xmlns:a16="http://schemas.microsoft.com/office/drawing/2014/main" id="{38DE02FB-8EFE-DF46-9EDB-D6221BD0A610}"/>
              </a:ext>
            </a:extLst>
          </p:cNvPr>
          <p:cNvGraphicFramePr>
            <a:graphicFrameLocks noGrp="1"/>
          </p:cNvGraphicFramePr>
          <p:nvPr>
            <p:extLst>
              <p:ext uri="{D42A27DB-BD31-4B8C-83A1-F6EECF244321}">
                <p14:modId xmlns:p14="http://schemas.microsoft.com/office/powerpoint/2010/main" val="3730875232"/>
              </p:ext>
            </p:extLst>
          </p:nvPr>
        </p:nvGraphicFramePr>
        <p:xfrm>
          <a:off x="419100" y="4222477"/>
          <a:ext cx="540000" cy="457200"/>
        </p:xfrm>
        <a:graphic>
          <a:graphicData uri="http://schemas.openxmlformats.org/drawingml/2006/table">
            <a:tbl>
              <a:tblPr firstRow="1" bandRow="1">
                <a:tableStyleId>{2D5ABB26-0587-4C30-8999-92F81FD0307C}</a:tableStyleId>
              </a:tblPr>
              <a:tblGrid>
                <a:gridCol w="540000">
                  <a:extLst>
                    <a:ext uri="{9D8B030D-6E8A-4147-A177-3AD203B41FA5}">
                      <a16:colId xmlns:a16="http://schemas.microsoft.com/office/drawing/2014/main" val="3246441448"/>
                    </a:ext>
                  </a:extLst>
                </a:gridCol>
              </a:tblGrid>
              <a:tr h="290700">
                <a:tc>
                  <a:txBody>
                    <a:bodyPr/>
                    <a:lstStyle/>
                    <a:p>
                      <a:pPr marL="36000" lvl="1" indent="-36000" algn="ctr" defTabSz="1006475" eaLnBrk="1" fontAlgn="auto" hangingPunct="1">
                        <a:spcBef>
                          <a:spcPts val="0"/>
                        </a:spcBef>
                        <a:spcAft>
                          <a:spcPts val="0"/>
                        </a:spcAft>
                        <a:buClr>
                          <a:srgbClr val="00B050"/>
                        </a:buClr>
                        <a:buSzPct val="130000"/>
                        <a:buFont typeface="Monotype Sorts" pitchFamily="2" charset="2"/>
                        <a:buChar char="3"/>
                        <a:defRPr/>
                      </a:pPr>
                      <a:r>
                        <a:rPr lang="en-GB" sz="1200" dirty="0"/>
                        <a:t> </a:t>
                      </a:r>
                      <a:br>
                        <a:rPr lang="en-GB" sz="1200" dirty="0"/>
                      </a:br>
                      <a:r>
                        <a:rPr lang="en-GB" sz="1200" dirty="0"/>
                        <a:t>Include</a:t>
                      </a:r>
                      <a:endParaRPr lang="en-GB" sz="1200" kern="0" dirty="0">
                        <a:solidFill>
                          <a:prstClr val="black"/>
                        </a:solidFill>
                        <a:cs typeface="Arial" charset="0"/>
                      </a:endParaRPr>
                    </a:p>
                  </a:txBody>
                  <a:tcPr marL="0" marR="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4224038265"/>
                  </a:ext>
                </a:extLst>
              </a:tr>
            </a:tbl>
          </a:graphicData>
        </a:graphic>
      </p:graphicFrame>
      <p:graphicFrame>
        <p:nvGraphicFramePr>
          <p:cNvPr id="13" name="Tabelle 12">
            <a:extLst>
              <a:ext uri="{FF2B5EF4-FFF2-40B4-BE49-F238E27FC236}">
                <a16:creationId xmlns:a16="http://schemas.microsoft.com/office/drawing/2014/main" id="{26BF14F2-4E01-9C45-A39E-6E0BE993F524}"/>
              </a:ext>
            </a:extLst>
          </p:cNvPr>
          <p:cNvGraphicFramePr>
            <a:graphicFrameLocks noGrp="1"/>
          </p:cNvGraphicFramePr>
          <p:nvPr>
            <p:extLst>
              <p:ext uri="{D42A27DB-BD31-4B8C-83A1-F6EECF244321}">
                <p14:modId xmlns:p14="http://schemas.microsoft.com/office/powerpoint/2010/main" val="3677605187"/>
              </p:ext>
            </p:extLst>
          </p:nvPr>
        </p:nvGraphicFramePr>
        <p:xfrm>
          <a:off x="419100" y="2698165"/>
          <a:ext cx="1260000" cy="457200"/>
        </p:xfrm>
        <a:graphic>
          <a:graphicData uri="http://schemas.openxmlformats.org/drawingml/2006/table">
            <a:tbl>
              <a:tblPr firstRow="1" bandRow="1">
                <a:tableStyleId>{2D5ABB26-0587-4C30-8999-92F81FD0307C}</a:tableStyleId>
              </a:tblPr>
              <a:tblGrid>
                <a:gridCol w="1260000">
                  <a:extLst>
                    <a:ext uri="{9D8B030D-6E8A-4147-A177-3AD203B41FA5}">
                      <a16:colId xmlns:a16="http://schemas.microsoft.com/office/drawing/2014/main" val="3246441448"/>
                    </a:ext>
                  </a:extLst>
                </a:gridCol>
              </a:tblGrid>
              <a:tr h="290700">
                <a:tc>
                  <a:txBody>
                    <a:bodyPr/>
                    <a:lstStyle/>
                    <a:p>
                      <a:pPr algn="ctr"/>
                      <a:r>
                        <a:rPr lang="en-US" sz="1200" b="1" dirty="0">
                          <a:solidFill>
                            <a:schemeClr val="tx1"/>
                          </a:solidFill>
                        </a:rPr>
                        <a:t>Developed </a:t>
                      </a:r>
                      <a:br>
                        <a:rPr lang="en-US" sz="1200" b="1" dirty="0">
                          <a:solidFill>
                            <a:schemeClr val="tx1"/>
                          </a:solidFill>
                        </a:rPr>
                      </a:br>
                      <a:r>
                        <a:rPr lang="en-US" sz="1200" b="1" dirty="0">
                          <a:solidFill>
                            <a:schemeClr val="tx1"/>
                          </a:solidFill>
                        </a:rPr>
                        <a:t>Markets</a:t>
                      </a:r>
                      <a:endParaRPr lang="en-US" sz="1200" dirty="0">
                        <a:solidFill>
                          <a:schemeClr val="tx1"/>
                        </a:solidFill>
                      </a:endParaRPr>
                    </a:p>
                  </a:txBody>
                  <a:tcPr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224038265"/>
                  </a:ext>
                </a:extLst>
              </a:tr>
            </a:tbl>
          </a:graphicData>
        </a:graphic>
      </p:graphicFrame>
      <p:graphicFrame>
        <p:nvGraphicFramePr>
          <p:cNvPr id="14" name="Tabelle 13">
            <a:extLst>
              <a:ext uri="{FF2B5EF4-FFF2-40B4-BE49-F238E27FC236}">
                <a16:creationId xmlns:a16="http://schemas.microsoft.com/office/drawing/2014/main" id="{C063E45F-8E53-B546-B7E6-32158F79B09C}"/>
              </a:ext>
            </a:extLst>
          </p:cNvPr>
          <p:cNvGraphicFramePr>
            <a:graphicFrameLocks noGrp="1"/>
          </p:cNvGraphicFramePr>
          <p:nvPr>
            <p:extLst>
              <p:ext uri="{D42A27DB-BD31-4B8C-83A1-F6EECF244321}">
                <p14:modId xmlns:p14="http://schemas.microsoft.com/office/powerpoint/2010/main" val="2020923252"/>
              </p:ext>
            </p:extLst>
          </p:nvPr>
        </p:nvGraphicFramePr>
        <p:xfrm>
          <a:off x="2047875" y="2698165"/>
          <a:ext cx="1260000" cy="457200"/>
        </p:xfrm>
        <a:graphic>
          <a:graphicData uri="http://schemas.openxmlformats.org/drawingml/2006/table">
            <a:tbl>
              <a:tblPr firstRow="1" bandRow="1">
                <a:tableStyleId>{2D5ABB26-0587-4C30-8999-92F81FD0307C}</a:tableStyleId>
              </a:tblPr>
              <a:tblGrid>
                <a:gridCol w="1260000">
                  <a:extLst>
                    <a:ext uri="{9D8B030D-6E8A-4147-A177-3AD203B41FA5}">
                      <a16:colId xmlns:a16="http://schemas.microsoft.com/office/drawing/2014/main" val="3246441448"/>
                    </a:ext>
                  </a:extLst>
                </a:gridCol>
              </a:tblGrid>
              <a:tr h="290700">
                <a:tc>
                  <a:txBody>
                    <a:bodyPr/>
                    <a:lstStyle/>
                    <a:p>
                      <a:pPr algn="ctr"/>
                      <a:r>
                        <a:rPr lang="en-US" sz="1200" b="1" dirty="0">
                          <a:solidFill>
                            <a:schemeClr val="tx1"/>
                          </a:solidFill>
                        </a:rPr>
                        <a:t>Emerging </a:t>
                      </a:r>
                      <a:br>
                        <a:rPr lang="en-US" sz="1200" b="1" dirty="0">
                          <a:solidFill>
                            <a:schemeClr val="tx1"/>
                          </a:solidFill>
                        </a:rPr>
                      </a:br>
                      <a:r>
                        <a:rPr lang="en-US" sz="1200" b="1" dirty="0">
                          <a:solidFill>
                            <a:schemeClr val="tx1"/>
                          </a:solidFill>
                        </a:rPr>
                        <a:t>Markets</a:t>
                      </a:r>
                      <a:endParaRPr lang="en-US" sz="1200" dirty="0">
                        <a:solidFill>
                          <a:schemeClr val="tx1"/>
                        </a:solidFill>
                      </a:endParaRPr>
                    </a:p>
                  </a:txBody>
                  <a:tcPr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224038265"/>
                  </a:ext>
                </a:extLst>
              </a:tr>
            </a:tbl>
          </a:graphicData>
        </a:graphic>
      </p:graphicFrame>
      <p:graphicFrame>
        <p:nvGraphicFramePr>
          <p:cNvPr id="56" name="Tabelle 55">
            <a:extLst>
              <a:ext uri="{FF2B5EF4-FFF2-40B4-BE49-F238E27FC236}">
                <a16:creationId xmlns:a16="http://schemas.microsoft.com/office/drawing/2014/main" id="{8643745D-5FE1-3646-B5FA-6F765CD68EED}"/>
              </a:ext>
            </a:extLst>
          </p:cNvPr>
          <p:cNvGraphicFramePr>
            <a:graphicFrameLocks noGrp="1"/>
          </p:cNvGraphicFramePr>
          <p:nvPr>
            <p:extLst>
              <p:ext uri="{D42A27DB-BD31-4B8C-83A1-F6EECF244321}">
                <p14:modId xmlns:p14="http://schemas.microsoft.com/office/powerpoint/2010/main" val="1586361833"/>
              </p:ext>
            </p:extLst>
          </p:nvPr>
        </p:nvGraphicFramePr>
        <p:xfrm>
          <a:off x="7239236" y="3999708"/>
          <a:ext cx="1080000" cy="457200"/>
        </p:xfrm>
        <a:graphic>
          <a:graphicData uri="http://schemas.openxmlformats.org/drawingml/2006/table">
            <a:tbl>
              <a:tblPr firstRow="1" bandRow="1">
                <a:tableStyleId>{2D5ABB26-0587-4C30-8999-92F81FD0307C}</a:tableStyleId>
              </a:tblPr>
              <a:tblGrid>
                <a:gridCol w="1080000">
                  <a:extLst>
                    <a:ext uri="{9D8B030D-6E8A-4147-A177-3AD203B41FA5}">
                      <a16:colId xmlns:a16="http://schemas.microsoft.com/office/drawing/2014/main" val="3246441448"/>
                    </a:ext>
                  </a:extLst>
                </a:gridCol>
              </a:tblGrid>
              <a:tr h="290700">
                <a:tc>
                  <a:txBody>
                    <a:bodyPr/>
                    <a:lstStyle/>
                    <a:p>
                      <a:pPr marL="0" lvl="1" indent="0" algn="ctr" defTabSz="1006475">
                        <a:spcBef>
                          <a:spcPts val="0"/>
                        </a:spcBef>
                        <a:spcAft>
                          <a:spcPts val="0"/>
                        </a:spcAft>
                        <a:buClr>
                          <a:schemeClr val="tx2"/>
                        </a:buClr>
                        <a:buSzPct val="150000"/>
                        <a:buFont typeface="Monotype Sorts" pitchFamily="2" charset="2"/>
                        <a:buNone/>
                        <a:defRPr/>
                      </a:pPr>
                      <a:r>
                        <a:rPr lang="en-GB" altLang="zh-TW" sz="1200" dirty="0">
                          <a:solidFill>
                            <a:prstClr val="black"/>
                          </a:solidFill>
                          <a:cs typeface="Arial" charset="0"/>
                        </a:rPr>
                        <a:t>Include</a:t>
                      </a:r>
                      <a:br>
                        <a:rPr lang="en-GB" altLang="zh-TW" sz="1200" dirty="0">
                          <a:solidFill>
                            <a:prstClr val="black"/>
                          </a:solidFill>
                          <a:cs typeface="Arial" charset="0"/>
                        </a:rPr>
                      </a:br>
                      <a:r>
                        <a:rPr lang="en-GB" altLang="zh-TW" sz="1200" dirty="0">
                          <a:solidFill>
                            <a:prstClr val="black"/>
                          </a:solidFill>
                          <a:cs typeface="Arial" charset="0"/>
                        </a:rPr>
                        <a:t>accordingly</a:t>
                      </a:r>
                    </a:p>
                  </a:txBody>
                  <a:tcPr marL="0" marR="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24038265"/>
                  </a:ext>
                </a:extLst>
              </a:tr>
            </a:tbl>
          </a:graphicData>
        </a:graphic>
      </p:graphicFrame>
      <p:graphicFrame>
        <p:nvGraphicFramePr>
          <p:cNvPr id="72" name="Tabelle 71">
            <a:extLst>
              <a:ext uri="{FF2B5EF4-FFF2-40B4-BE49-F238E27FC236}">
                <a16:creationId xmlns:a16="http://schemas.microsoft.com/office/drawing/2014/main" id="{0279FD09-39EE-8246-9A9B-1F79BA97BFB7}"/>
              </a:ext>
            </a:extLst>
          </p:cNvPr>
          <p:cNvGraphicFramePr>
            <a:graphicFrameLocks noGrp="1"/>
          </p:cNvGraphicFramePr>
          <p:nvPr>
            <p:extLst>
              <p:ext uri="{D42A27DB-BD31-4B8C-83A1-F6EECF244321}">
                <p14:modId xmlns:p14="http://schemas.microsoft.com/office/powerpoint/2010/main" val="1417097521"/>
              </p:ext>
            </p:extLst>
          </p:nvPr>
        </p:nvGraphicFramePr>
        <p:xfrm>
          <a:off x="3938931" y="2698165"/>
          <a:ext cx="2879179" cy="457200"/>
        </p:xfrm>
        <a:graphic>
          <a:graphicData uri="http://schemas.openxmlformats.org/drawingml/2006/table">
            <a:tbl>
              <a:tblPr firstRow="1" bandRow="1">
                <a:tableStyleId>{2D5ABB26-0587-4C30-8999-92F81FD0307C}</a:tableStyleId>
              </a:tblPr>
              <a:tblGrid>
                <a:gridCol w="2879179">
                  <a:extLst>
                    <a:ext uri="{9D8B030D-6E8A-4147-A177-3AD203B41FA5}">
                      <a16:colId xmlns:a16="http://schemas.microsoft.com/office/drawing/2014/main" val="3246441448"/>
                    </a:ext>
                  </a:extLst>
                </a:gridCol>
              </a:tblGrid>
              <a:tr h="290700">
                <a:tc>
                  <a:txBody>
                    <a:bodyPr/>
                    <a:lstStyle/>
                    <a:p>
                      <a:pPr algn="ctr"/>
                      <a:r>
                        <a:rPr lang="en-US" sz="1200" b="1" dirty="0">
                          <a:solidFill>
                            <a:schemeClr val="tx1"/>
                          </a:solidFill>
                        </a:rPr>
                        <a:t>New country </a:t>
                      </a:r>
                      <a:br>
                        <a:rPr lang="en-US" sz="1200" b="1" dirty="0">
                          <a:solidFill>
                            <a:schemeClr val="tx1"/>
                          </a:solidFill>
                        </a:rPr>
                      </a:br>
                      <a:endParaRPr lang="en-US" sz="1200" b="0" dirty="0">
                        <a:solidFill>
                          <a:schemeClr val="tx1"/>
                        </a:solidFill>
                      </a:endParaRPr>
                    </a:p>
                  </a:txBody>
                  <a:tcPr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224038265"/>
                  </a:ext>
                </a:extLst>
              </a:tr>
            </a:tbl>
          </a:graphicData>
        </a:graphic>
      </p:graphicFrame>
      <p:graphicFrame>
        <p:nvGraphicFramePr>
          <p:cNvPr id="87" name="Tabelle 86">
            <a:extLst>
              <a:ext uri="{FF2B5EF4-FFF2-40B4-BE49-F238E27FC236}">
                <a16:creationId xmlns:a16="http://schemas.microsoft.com/office/drawing/2014/main" id="{13F2E452-4901-D14D-B81D-DC588EE79341}"/>
              </a:ext>
            </a:extLst>
          </p:cNvPr>
          <p:cNvGraphicFramePr>
            <a:graphicFrameLocks noGrp="1"/>
          </p:cNvGraphicFramePr>
          <p:nvPr>
            <p:extLst>
              <p:ext uri="{D42A27DB-BD31-4B8C-83A1-F6EECF244321}">
                <p14:modId xmlns:p14="http://schemas.microsoft.com/office/powerpoint/2010/main" val="781345353"/>
              </p:ext>
            </p:extLst>
          </p:nvPr>
        </p:nvGraphicFramePr>
        <p:xfrm>
          <a:off x="2743200" y="4222477"/>
          <a:ext cx="540000" cy="457200"/>
        </p:xfrm>
        <a:graphic>
          <a:graphicData uri="http://schemas.openxmlformats.org/drawingml/2006/table">
            <a:tbl>
              <a:tblPr firstRow="1" bandRow="1">
                <a:tableStyleId>{2D5ABB26-0587-4C30-8999-92F81FD0307C}</a:tableStyleId>
              </a:tblPr>
              <a:tblGrid>
                <a:gridCol w="540000">
                  <a:extLst>
                    <a:ext uri="{9D8B030D-6E8A-4147-A177-3AD203B41FA5}">
                      <a16:colId xmlns:a16="http://schemas.microsoft.com/office/drawing/2014/main" val="3246441448"/>
                    </a:ext>
                  </a:extLst>
                </a:gridCol>
              </a:tblGrid>
              <a:tr h="290700">
                <a:tc>
                  <a:txBody>
                    <a:bodyPr/>
                    <a:lstStyle/>
                    <a:p>
                      <a:pPr marL="36000" lvl="1" indent="-36000" algn="ctr" defTabSz="1006475">
                        <a:spcBef>
                          <a:spcPts val="0"/>
                        </a:spcBef>
                        <a:spcAft>
                          <a:spcPts val="0"/>
                        </a:spcAft>
                        <a:buClr>
                          <a:schemeClr val="tx2"/>
                        </a:buClr>
                        <a:buSzPct val="150000"/>
                        <a:buFont typeface="Monotype Sorts" pitchFamily="2" charset="2"/>
                        <a:buChar char="7"/>
                        <a:defRPr/>
                      </a:pPr>
                      <a:br>
                        <a:rPr lang="en-GB" altLang="zh-TW" sz="1200" dirty="0">
                          <a:solidFill>
                            <a:prstClr val="black"/>
                          </a:solidFill>
                          <a:cs typeface="Arial" charset="0"/>
                        </a:rPr>
                      </a:br>
                      <a:r>
                        <a:rPr lang="en-GB" altLang="zh-TW" sz="1200" dirty="0">
                          <a:solidFill>
                            <a:prstClr val="black"/>
                          </a:solidFill>
                          <a:cs typeface="Arial" charset="0"/>
                        </a:rPr>
                        <a:t>Exclude</a:t>
                      </a:r>
                    </a:p>
                  </a:txBody>
                  <a:tcPr marL="0" marR="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24038265"/>
                  </a:ext>
                </a:extLst>
              </a:tr>
            </a:tbl>
          </a:graphicData>
        </a:graphic>
      </p:graphicFrame>
      <p:graphicFrame>
        <p:nvGraphicFramePr>
          <p:cNvPr id="88" name="Tabelle 87">
            <a:extLst>
              <a:ext uri="{FF2B5EF4-FFF2-40B4-BE49-F238E27FC236}">
                <a16:creationId xmlns:a16="http://schemas.microsoft.com/office/drawing/2014/main" id="{10939281-6C74-7B41-BDA3-08ABFB322573}"/>
              </a:ext>
            </a:extLst>
          </p:cNvPr>
          <p:cNvGraphicFramePr>
            <a:graphicFrameLocks noGrp="1"/>
          </p:cNvGraphicFramePr>
          <p:nvPr>
            <p:extLst>
              <p:ext uri="{D42A27DB-BD31-4B8C-83A1-F6EECF244321}">
                <p14:modId xmlns:p14="http://schemas.microsoft.com/office/powerpoint/2010/main" val="2998564766"/>
              </p:ext>
            </p:extLst>
          </p:nvPr>
        </p:nvGraphicFramePr>
        <p:xfrm>
          <a:off x="2023201" y="4222477"/>
          <a:ext cx="540000" cy="457200"/>
        </p:xfrm>
        <a:graphic>
          <a:graphicData uri="http://schemas.openxmlformats.org/drawingml/2006/table">
            <a:tbl>
              <a:tblPr firstRow="1" bandRow="1">
                <a:tableStyleId>{2D5ABB26-0587-4C30-8999-92F81FD0307C}</a:tableStyleId>
              </a:tblPr>
              <a:tblGrid>
                <a:gridCol w="540000">
                  <a:extLst>
                    <a:ext uri="{9D8B030D-6E8A-4147-A177-3AD203B41FA5}">
                      <a16:colId xmlns:a16="http://schemas.microsoft.com/office/drawing/2014/main" val="3246441448"/>
                    </a:ext>
                  </a:extLst>
                </a:gridCol>
              </a:tblGrid>
              <a:tr h="290700">
                <a:tc>
                  <a:txBody>
                    <a:bodyPr/>
                    <a:lstStyle/>
                    <a:p>
                      <a:pPr marL="36000" lvl="1" indent="-36000" algn="ctr" defTabSz="1006475" eaLnBrk="1" fontAlgn="auto" hangingPunct="1">
                        <a:spcBef>
                          <a:spcPts val="0"/>
                        </a:spcBef>
                        <a:spcAft>
                          <a:spcPts val="0"/>
                        </a:spcAft>
                        <a:buClr>
                          <a:srgbClr val="00B050"/>
                        </a:buClr>
                        <a:buSzPct val="130000"/>
                        <a:buFont typeface="Monotype Sorts" pitchFamily="2" charset="2"/>
                        <a:buChar char="3"/>
                        <a:defRPr/>
                      </a:pPr>
                      <a:r>
                        <a:rPr lang="en-GB" sz="1200" dirty="0"/>
                        <a:t> </a:t>
                      </a:r>
                      <a:br>
                        <a:rPr lang="en-GB" sz="1200" dirty="0"/>
                      </a:br>
                      <a:r>
                        <a:rPr lang="en-GB" sz="1200" dirty="0"/>
                        <a:t>Include</a:t>
                      </a:r>
                      <a:endParaRPr lang="en-GB" sz="1200" kern="0" dirty="0">
                        <a:solidFill>
                          <a:prstClr val="black"/>
                        </a:solidFill>
                        <a:cs typeface="Arial" charset="0"/>
                      </a:endParaRPr>
                    </a:p>
                  </a:txBody>
                  <a:tcPr marL="0" marR="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4224038265"/>
                  </a:ext>
                </a:extLst>
              </a:tr>
            </a:tbl>
          </a:graphicData>
        </a:graphic>
      </p:graphicFrame>
      <p:graphicFrame>
        <p:nvGraphicFramePr>
          <p:cNvPr id="98" name="Tabelle 97">
            <a:extLst>
              <a:ext uri="{FF2B5EF4-FFF2-40B4-BE49-F238E27FC236}">
                <a16:creationId xmlns:a16="http://schemas.microsoft.com/office/drawing/2014/main" id="{D885B8CB-CB5F-5C4F-BF91-F29A24027945}"/>
              </a:ext>
            </a:extLst>
          </p:cNvPr>
          <p:cNvGraphicFramePr>
            <a:graphicFrameLocks noGrp="1"/>
          </p:cNvGraphicFramePr>
          <p:nvPr>
            <p:extLst>
              <p:ext uri="{D42A27DB-BD31-4B8C-83A1-F6EECF244321}">
                <p14:modId xmlns:p14="http://schemas.microsoft.com/office/powerpoint/2010/main" val="2935328373"/>
              </p:ext>
            </p:extLst>
          </p:nvPr>
        </p:nvGraphicFramePr>
        <p:xfrm>
          <a:off x="3946611" y="3992948"/>
          <a:ext cx="1260000" cy="457200"/>
        </p:xfrm>
        <a:graphic>
          <a:graphicData uri="http://schemas.openxmlformats.org/drawingml/2006/table">
            <a:tbl>
              <a:tblPr firstRow="1" bandRow="1">
                <a:tableStyleId>{2D5ABB26-0587-4C30-8999-92F81FD0307C}</a:tableStyleId>
              </a:tblPr>
              <a:tblGrid>
                <a:gridCol w="1260000">
                  <a:extLst>
                    <a:ext uri="{9D8B030D-6E8A-4147-A177-3AD203B41FA5}">
                      <a16:colId xmlns:a16="http://schemas.microsoft.com/office/drawing/2014/main" val="3246441448"/>
                    </a:ext>
                  </a:extLst>
                </a:gridCol>
              </a:tblGrid>
              <a:tr h="457200">
                <a:tc>
                  <a:txBody>
                    <a:bodyPr/>
                    <a:lstStyle/>
                    <a:p>
                      <a:pPr algn="ctr"/>
                      <a:r>
                        <a:rPr lang="en-US" sz="1200" b="0" dirty="0">
                          <a:solidFill>
                            <a:schemeClr val="tx1"/>
                          </a:solidFill>
                        </a:rPr>
                        <a:t>JESG &gt; 50</a:t>
                      </a:r>
                    </a:p>
                  </a:txBody>
                  <a:tcPr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224038265"/>
                  </a:ext>
                </a:extLst>
              </a:tr>
            </a:tbl>
          </a:graphicData>
        </a:graphic>
      </p:graphicFrame>
      <p:graphicFrame>
        <p:nvGraphicFramePr>
          <p:cNvPr id="99" name="Tabelle 98">
            <a:extLst>
              <a:ext uri="{FF2B5EF4-FFF2-40B4-BE49-F238E27FC236}">
                <a16:creationId xmlns:a16="http://schemas.microsoft.com/office/drawing/2014/main" id="{AE10393E-1A56-A146-AB3B-5DBAFC4632F6}"/>
              </a:ext>
            </a:extLst>
          </p:cNvPr>
          <p:cNvGraphicFramePr>
            <a:graphicFrameLocks noGrp="1"/>
          </p:cNvGraphicFramePr>
          <p:nvPr>
            <p:extLst>
              <p:ext uri="{D42A27DB-BD31-4B8C-83A1-F6EECF244321}">
                <p14:modId xmlns:p14="http://schemas.microsoft.com/office/powerpoint/2010/main" val="2342530528"/>
              </p:ext>
            </p:extLst>
          </p:nvPr>
        </p:nvGraphicFramePr>
        <p:xfrm>
          <a:off x="5575387" y="3992948"/>
          <a:ext cx="1260000" cy="457200"/>
        </p:xfrm>
        <a:graphic>
          <a:graphicData uri="http://schemas.openxmlformats.org/drawingml/2006/table">
            <a:tbl>
              <a:tblPr firstRow="1" bandRow="1">
                <a:tableStyleId>{2D5ABB26-0587-4C30-8999-92F81FD0307C}</a:tableStyleId>
              </a:tblPr>
              <a:tblGrid>
                <a:gridCol w="1260000">
                  <a:extLst>
                    <a:ext uri="{9D8B030D-6E8A-4147-A177-3AD203B41FA5}">
                      <a16:colId xmlns:a16="http://schemas.microsoft.com/office/drawing/2014/main" val="3246441448"/>
                    </a:ext>
                  </a:extLst>
                </a:gridCol>
              </a:tblGrid>
              <a:tr h="290700">
                <a:tc>
                  <a:txBody>
                    <a:bodyPr/>
                    <a:lstStyle/>
                    <a:p>
                      <a:pPr algn="ctr"/>
                      <a:r>
                        <a:rPr lang="en-US" sz="1200" b="0" dirty="0">
                          <a:solidFill>
                            <a:schemeClr val="tx1"/>
                          </a:solidFill>
                        </a:rPr>
                        <a:t>JESG &gt; 50</a:t>
                      </a:r>
                    </a:p>
                    <a:p>
                      <a:pPr algn="ctr"/>
                      <a:r>
                        <a:rPr lang="en-US" sz="1200" b="0" dirty="0" err="1">
                          <a:solidFill>
                            <a:schemeClr val="tx1"/>
                          </a:solidFill>
                        </a:rPr>
                        <a:t>Wgt</a:t>
                      </a:r>
                      <a:r>
                        <a:rPr lang="en-US" sz="1200" b="0" dirty="0">
                          <a:solidFill>
                            <a:schemeClr val="tx1"/>
                          </a:solidFill>
                        </a:rPr>
                        <a:t> &gt; 0.25%</a:t>
                      </a:r>
                    </a:p>
                  </a:txBody>
                  <a:tcPr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224038265"/>
                  </a:ext>
                </a:extLst>
              </a:tr>
            </a:tbl>
          </a:graphicData>
        </a:graphic>
      </p:graphicFrame>
      <p:graphicFrame>
        <p:nvGraphicFramePr>
          <p:cNvPr id="101" name="Tabelle 100">
            <a:extLst>
              <a:ext uri="{FF2B5EF4-FFF2-40B4-BE49-F238E27FC236}">
                <a16:creationId xmlns:a16="http://schemas.microsoft.com/office/drawing/2014/main" id="{25C99A91-EE37-0A48-A735-CAA66032C63D}"/>
              </a:ext>
            </a:extLst>
          </p:cNvPr>
          <p:cNvGraphicFramePr>
            <a:graphicFrameLocks noGrp="1"/>
          </p:cNvGraphicFramePr>
          <p:nvPr>
            <p:extLst>
              <p:ext uri="{D42A27DB-BD31-4B8C-83A1-F6EECF244321}">
                <p14:modId xmlns:p14="http://schemas.microsoft.com/office/powerpoint/2010/main" val="337400661"/>
              </p:ext>
            </p:extLst>
          </p:nvPr>
        </p:nvGraphicFramePr>
        <p:xfrm>
          <a:off x="3946612" y="4879098"/>
          <a:ext cx="540000" cy="457200"/>
        </p:xfrm>
        <a:graphic>
          <a:graphicData uri="http://schemas.openxmlformats.org/drawingml/2006/table">
            <a:tbl>
              <a:tblPr firstRow="1" bandRow="1">
                <a:tableStyleId>{2D5ABB26-0587-4C30-8999-92F81FD0307C}</a:tableStyleId>
              </a:tblPr>
              <a:tblGrid>
                <a:gridCol w="540000">
                  <a:extLst>
                    <a:ext uri="{9D8B030D-6E8A-4147-A177-3AD203B41FA5}">
                      <a16:colId xmlns:a16="http://schemas.microsoft.com/office/drawing/2014/main" val="3246441448"/>
                    </a:ext>
                  </a:extLst>
                </a:gridCol>
              </a:tblGrid>
              <a:tr h="290700">
                <a:tc>
                  <a:txBody>
                    <a:bodyPr/>
                    <a:lstStyle/>
                    <a:p>
                      <a:pPr marL="36000" lvl="1" indent="-36000" algn="ctr" defTabSz="1006475" eaLnBrk="1" fontAlgn="auto" hangingPunct="1">
                        <a:spcBef>
                          <a:spcPts val="0"/>
                        </a:spcBef>
                        <a:spcAft>
                          <a:spcPts val="0"/>
                        </a:spcAft>
                        <a:buClr>
                          <a:srgbClr val="00B050"/>
                        </a:buClr>
                        <a:buSzPct val="130000"/>
                        <a:buFont typeface="Monotype Sorts" pitchFamily="2" charset="2"/>
                        <a:buChar char="3"/>
                        <a:defRPr/>
                      </a:pPr>
                      <a:r>
                        <a:rPr lang="en-GB" sz="1200" dirty="0"/>
                        <a:t> </a:t>
                      </a:r>
                      <a:br>
                        <a:rPr lang="en-GB" sz="1200" dirty="0"/>
                      </a:br>
                      <a:r>
                        <a:rPr lang="en-GB" sz="1200" dirty="0"/>
                        <a:t>Include</a:t>
                      </a:r>
                      <a:endParaRPr lang="en-GB" sz="1200" kern="0" dirty="0">
                        <a:solidFill>
                          <a:prstClr val="black"/>
                        </a:solidFill>
                        <a:cs typeface="Arial" charset="0"/>
                      </a:endParaRPr>
                    </a:p>
                  </a:txBody>
                  <a:tcPr marL="0" marR="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4224038265"/>
                  </a:ext>
                </a:extLst>
              </a:tr>
            </a:tbl>
          </a:graphicData>
        </a:graphic>
      </p:graphicFrame>
      <p:grpSp>
        <p:nvGrpSpPr>
          <p:cNvPr id="102" name="Gruppieren 101">
            <a:extLst>
              <a:ext uri="{FF2B5EF4-FFF2-40B4-BE49-F238E27FC236}">
                <a16:creationId xmlns:a16="http://schemas.microsoft.com/office/drawing/2014/main" id="{16D27B57-48BB-9447-B078-D8C906D9C158}"/>
              </a:ext>
            </a:extLst>
          </p:cNvPr>
          <p:cNvGrpSpPr/>
          <p:nvPr/>
        </p:nvGrpSpPr>
        <p:grpSpPr>
          <a:xfrm>
            <a:off x="4200612" y="4440912"/>
            <a:ext cx="771999" cy="428951"/>
            <a:chOff x="673100" y="3496939"/>
            <a:chExt cx="771999" cy="428951"/>
          </a:xfrm>
        </p:grpSpPr>
        <p:cxnSp>
          <p:nvCxnSpPr>
            <p:cNvPr id="103" name="Gewinkelte Verbindung 102">
              <a:extLst>
                <a:ext uri="{FF2B5EF4-FFF2-40B4-BE49-F238E27FC236}">
                  <a16:creationId xmlns:a16="http://schemas.microsoft.com/office/drawing/2014/main" id="{9762826A-0A59-3340-9A90-67EF0E6E8246}"/>
                </a:ext>
              </a:extLst>
            </p:cNvPr>
            <p:cNvCxnSpPr>
              <a:cxnSpLocks/>
              <a:stCxn id="98" idx="2"/>
            </p:cNvCxnSpPr>
            <p:nvPr/>
          </p:nvCxnSpPr>
          <p:spPr>
            <a:xfrm rot="16200000" flipH="1">
              <a:off x="1032624" y="3513414"/>
              <a:ext cx="428950" cy="396000"/>
            </a:xfrm>
            <a:prstGeom prst="bentConnector3">
              <a:avLst>
                <a:gd name="adj1" fmla="val 50000"/>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Gewinkelte Verbindung 103">
              <a:extLst>
                <a:ext uri="{FF2B5EF4-FFF2-40B4-BE49-F238E27FC236}">
                  <a16:creationId xmlns:a16="http://schemas.microsoft.com/office/drawing/2014/main" id="{085C0699-462E-E444-A690-234187D2C8E0}"/>
                </a:ext>
              </a:extLst>
            </p:cNvPr>
            <p:cNvCxnSpPr>
              <a:cxnSpLocks/>
              <a:stCxn id="98" idx="2"/>
              <a:endCxn id="101" idx="0"/>
            </p:cNvCxnSpPr>
            <p:nvPr/>
          </p:nvCxnSpPr>
          <p:spPr>
            <a:xfrm rot="5400000">
              <a:off x="654625" y="3531415"/>
              <a:ext cx="428950" cy="359999"/>
            </a:xfrm>
            <a:prstGeom prst="bentConnector3">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5" name="TextBox 2">
              <a:extLst>
                <a:ext uri="{FF2B5EF4-FFF2-40B4-BE49-F238E27FC236}">
                  <a16:creationId xmlns:a16="http://schemas.microsoft.com/office/drawing/2014/main" id="{73684330-80D4-2045-BBD9-67395894CD09}"/>
                </a:ext>
              </a:extLst>
            </p:cNvPr>
            <p:cNvSpPr txBox="1"/>
            <p:nvPr/>
          </p:nvSpPr>
          <p:spPr>
            <a:xfrm>
              <a:off x="673100" y="3517900"/>
              <a:ext cx="330200" cy="223935"/>
            </a:xfrm>
            <a:prstGeom prst="rect">
              <a:avLst/>
            </a:prstGeom>
            <a:noFill/>
          </p:spPr>
          <p:txBody>
            <a:bodyPr wrap="square" lIns="0" tIns="0" rIns="0" bIns="0" rtlCol="0" anchor="ctr">
              <a:noAutofit/>
            </a:bodyPr>
            <a:lstStyle/>
            <a:p>
              <a:pPr algn="ctr"/>
              <a:r>
                <a:rPr lang="en-GB" sz="1000" dirty="0">
                  <a:latin typeface="Frutiger 45 Light" panose="020B0603020202020204" pitchFamily="34" charset="0"/>
                </a:rPr>
                <a:t>Yes</a:t>
              </a:r>
            </a:p>
          </p:txBody>
        </p:sp>
        <p:sp>
          <p:nvSpPr>
            <p:cNvPr id="107" name="TextBox 2">
              <a:extLst>
                <a:ext uri="{FF2B5EF4-FFF2-40B4-BE49-F238E27FC236}">
                  <a16:creationId xmlns:a16="http://schemas.microsoft.com/office/drawing/2014/main" id="{D6B8D3C8-84D6-BF45-9192-3576AE6476E6}"/>
                </a:ext>
              </a:extLst>
            </p:cNvPr>
            <p:cNvSpPr txBox="1"/>
            <p:nvPr/>
          </p:nvSpPr>
          <p:spPr>
            <a:xfrm>
              <a:off x="1079500" y="3514725"/>
              <a:ext cx="330200" cy="223935"/>
            </a:xfrm>
            <a:prstGeom prst="rect">
              <a:avLst/>
            </a:prstGeom>
            <a:noFill/>
          </p:spPr>
          <p:txBody>
            <a:bodyPr wrap="square" lIns="0" tIns="0" rIns="0" bIns="0" rtlCol="0" anchor="ctr">
              <a:noAutofit/>
            </a:bodyPr>
            <a:lstStyle/>
            <a:p>
              <a:pPr algn="ctr"/>
              <a:r>
                <a:rPr lang="en-GB" sz="1000" dirty="0">
                  <a:latin typeface="Frutiger 45 Light" panose="020B0603020202020204" pitchFamily="34" charset="0"/>
                </a:rPr>
                <a:t>No</a:t>
              </a:r>
            </a:p>
          </p:txBody>
        </p:sp>
      </p:grpSp>
      <p:graphicFrame>
        <p:nvGraphicFramePr>
          <p:cNvPr id="108" name="Tabelle 107">
            <a:extLst>
              <a:ext uri="{FF2B5EF4-FFF2-40B4-BE49-F238E27FC236}">
                <a16:creationId xmlns:a16="http://schemas.microsoft.com/office/drawing/2014/main" id="{1B325795-AA00-4C4D-896D-FFB390BE4C1C}"/>
              </a:ext>
            </a:extLst>
          </p:cNvPr>
          <p:cNvGraphicFramePr>
            <a:graphicFrameLocks noGrp="1"/>
          </p:cNvGraphicFramePr>
          <p:nvPr>
            <p:extLst>
              <p:ext uri="{D42A27DB-BD31-4B8C-83A1-F6EECF244321}">
                <p14:modId xmlns:p14="http://schemas.microsoft.com/office/powerpoint/2010/main" val="2047001486"/>
              </p:ext>
            </p:extLst>
          </p:nvPr>
        </p:nvGraphicFramePr>
        <p:xfrm>
          <a:off x="3946612" y="3334486"/>
          <a:ext cx="1260000" cy="457200"/>
        </p:xfrm>
        <a:graphic>
          <a:graphicData uri="http://schemas.openxmlformats.org/drawingml/2006/table">
            <a:tbl>
              <a:tblPr firstRow="1" bandRow="1">
                <a:tableStyleId>{2D5ABB26-0587-4C30-8999-92F81FD0307C}</a:tableStyleId>
              </a:tblPr>
              <a:tblGrid>
                <a:gridCol w="1260000">
                  <a:extLst>
                    <a:ext uri="{9D8B030D-6E8A-4147-A177-3AD203B41FA5}">
                      <a16:colId xmlns:a16="http://schemas.microsoft.com/office/drawing/2014/main" val="3246441448"/>
                    </a:ext>
                  </a:extLst>
                </a:gridCol>
              </a:tblGrid>
              <a:tr h="290700">
                <a:tc>
                  <a:txBody>
                    <a:bodyPr/>
                    <a:lstStyle/>
                    <a:p>
                      <a:pPr algn="ctr"/>
                      <a:r>
                        <a:rPr lang="en-US" sz="1200" b="1" dirty="0">
                          <a:solidFill>
                            <a:schemeClr val="tx1"/>
                          </a:solidFill>
                        </a:rPr>
                        <a:t>Developed </a:t>
                      </a:r>
                      <a:br>
                        <a:rPr lang="en-US" sz="1200" b="1" dirty="0">
                          <a:solidFill>
                            <a:schemeClr val="tx1"/>
                          </a:solidFill>
                        </a:rPr>
                      </a:br>
                      <a:r>
                        <a:rPr lang="en-US" sz="1200" b="1" dirty="0">
                          <a:solidFill>
                            <a:schemeClr val="tx1"/>
                          </a:solidFill>
                        </a:rPr>
                        <a:t>Markets</a:t>
                      </a:r>
                      <a:endParaRPr lang="en-US" sz="1200" dirty="0">
                        <a:solidFill>
                          <a:schemeClr val="tx1"/>
                        </a:solidFill>
                      </a:endParaRPr>
                    </a:p>
                  </a:txBody>
                  <a:tcPr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224038265"/>
                  </a:ext>
                </a:extLst>
              </a:tr>
            </a:tbl>
          </a:graphicData>
        </a:graphic>
      </p:graphicFrame>
      <p:graphicFrame>
        <p:nvGraphicFramePr>
          <p:cNvPr id="109" name="Tabelle 108">
            <a:extLst>
              <a:ext uri="{FF2B5EF4-FFF2-40B4-BE49-F238E27FC236}">
                <a16:creationId xmlns:a16="http://schemas.microsoft.com/office/drawing/2014/main" id="{E48F284C-F864-7F47-87BC-D806CDAC8AE1}"/>
              </a:ext>
            </a:extLst>
          </p:cNvPr>
          <p:cNvGraphicFramePr>
            <a:graphicFrameLocks noGrp="1"/>
          </p:cNvGraphicFramePr>
          <p:nvPr>
            <p:extLst>
              <p:ext uri="{D42A27DB-BD31-4B8C-83A1-F6EECF244321}">
                <p14:modId xmlns:p14="http://schemas.microsoft.com/office/powerpoint/2010/main" val="2649831461"/>
              </p:ext>
            </p:extLst>
          </p:nvPr>
        </p:nvGraphicFramePr>
        <p:xfrm>
          <a:off x="5575387" y="3334486"/>
          <a:ext cx="1260000" cy="457200"/>
        </p:xfrm>
        <a:graphic>
          <a:graphicData uri="http://schemas.openxmlformats.org/drawingml/2006/table">
            <a:tbl>
              <a:tblPr firstRow="1" bandRow="1">
                <a:tableStyleId>{2D5ABB26-0587-4C30-8999-92F81FD0307C}</a:tableStyleId>
              </a:tblPr>
              <a:tblGrid>
                <a:gridCol w="1260000">
                  <a:extLst>
                    <a:ext uri="{9D8B030D-6E8A-4147-A177-3AD203B41FA5}">
                      <a16:colId xmlns:a16="http://schemas.microsoft.com/office/drawing/2014/main" val="3246441448"/>
                    </a:ext>
                  </a:extLst>
                </a:gridCol>
              </a:tblGrid>
              <a:tr h="290700">
                <a:tc>
                  <a:txBody>
                    <a:bodyPr/>
                    <a:lstStyle/>
                    <a:p>
                      <a:pPr algn="ctr"/>
                      <a:r>
                        <a:rPr lang="en-US" sz="1200" b="1" dirty="0">
                          <a:solidFill>
                            <a:schemeClr val="tx1"/>
                          </a:solidFill>
                        </a:rPr>
                        <a:t>Emerging </a:t>
                      </a:r>
                      <a:br>
                        <a:rPr lang="en-US" sz="1200" b="1" dirty="0">
                          <a:solidFill>
                            <a:schemeClr val="tx1"/>
                          </a:solidFill>
                        </a:rPr>
                      </a:br>
                      <a:r>
                        <a:rPr lang="en-US" sz="1200" b="1" dirty="0">
                          <a:solidFill>
                            <a:schemeClr val="tx1"/>
                          </a:solidFill>
                        </a:rPr>
                        <a:t>Markets</a:t>
                      </a:r>
                      <a:endParaRPr lang="en-US" sz="1200" dirty="0">
                        <a:solidFill>
                          <a:schemeClr val="tx1"/>
                        </a:solidFill>
                      </a:endParaRPr>
                    </a:p>
                  </a:txBody>
                  <a:tcPr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224038265"/>
                  </a:ext>
                </a:extLst>
              </a:tr>
            </a:tbl>
          </a:graphicData>
        </a:graphic>
      </p:graphicFrame>
      <p:graphicFrame>
        <p:nvGraphicFramePr>
          <p:cNvPr id="111" name="Tabelle 110">
            <a:extLst>
              <a:ext uri="{FF2B5EF4-FFF2-40B4-BE49-F238E27FC236}">
                <a16:creationId xmlns:a16="http://schemas.microsoft.com/office/drawing/2014/main" id="{94C52BE1-0FC6-1543-A0E3-AF464CCF59D1}"/>
              </a:ext>
            </a:extLst>
          </p:cNvPr>
          <p:cNvGraphicFramePr>
            <a:graphicFrameLocks noGrp="1"/>
          </p:cNvGraphicFramePr>
          <p:nvPr>
            <p:extLst>
              <p:ext uri="{D42A27DB-BD31-4B8C-83A1-F6EECF244321}">
                <p14:modId xmlns:p14="http://schemas.microsoft.com/office/powerpoint/2010/main" val="477084618"/>
              </p:ext>
            </p:extLst>
          </p:nvPr>
        </p:nvGraphicFramePr>
        <p:xfrm>
          <a:off x="5550713" y="4879098"/>
          <a:ext cx="540000" cy="457200"/>
        </p:xfrm>
        <a:graphic>
          <a:graphicData uri="http://schemas.openxmlformats.org/drawingml/2006/table">
            <a:tbl>
              <a:tblPr firstRow="1" bandRow="1">
                <a:tableStyleId>{2D5ABB26-0587-4C30-8999-92F81FD0307C}</a:tableStyleId>
              </a:tblPr>
              <a:tblGrid>
                <a:gridCol w="540000">
                  <a:extLst>
                    <a:ext uri="{9D8B030D-6E8A-4147-A177-3AD203B41FA5}">
                      <a16:colId xmlns:a16="http://schemas.microsoft.com/office/drawing/2014/main" val="3246441448"/>
                    </a:ext>
                  </a:extLst>
                </a:gridCol>
              </a:tblGrid>
              <a:tr h="290700">
                <a:tc>
                  <a:txBody>
                    <a:bodyPr/>
                    <a:lstStyle/>
                    <a:p>
                      <a:pPr marL="36000" lvl="1" indent="-36000" algn="ctr" defTabSz="1006475" eaLnBrk="1" fontAlgn="auto" hangingPunct="1">
                        <a:spcBef>
                          <a:spcPts val="0"/>
                        </a:spcBef>
                        <a:spcAft>
                          <a:spcPts val="0"/>
                        </a:spcAft>
                        <a:buClr>
                          <a:srgbClr val="00B050"/>
                        </a:buClr>
                        <a:buSzPct val="130000"/>
                        <a:buFont typeface="Monotype Sorts" pitchFamily="2" charset="2"/>
                        <a:buChar char="3"/>
                        <a:defRPr/>
                      </a:pPr>
                      <a:r>
                        <a:rPr lang="en-GB" sz="1200" dirty="0"/>
                        <a:t> </a:t>
                      </a:r>
                      <a:br>
                        <a:rPr lang="en-GB" sz="1200" dirty="0"/>
                      </a:br>
                      <a:r>
                        <a:rPr lang="en-GB" sz="1200" dirty="0"/>
                        <a:t>Include</a:t>
                      </a:r>
                      <a:endParaRPr lang="en-GB" sz="1200" kern="0" dirty="0">
                        <a:solidFill>
                          <a:prstClr val="black"/>
                        </a:solidFill>
                        <a:cs typeface="Arial" charset="0"/>
                      </a:endParaRPr>
                    </a:p>
                  </a:txBody>
                  <a:tcPr marL="0" marR="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4224038265"/>
                  </a:ext>
                </a:extLst>
              </a:tr>
            </a:tbl>
          </a:graphicData>
        </a:graphic>
      </p:graphicFrame>
      <p:graphicFrame>
        <p:nvGraphicFramePr>
          <p:cNvPr id="122" name="Tabelle 121">
            <a:extLst>
              <a:ext uri="{FF2B5EF4-FFF2-40B4-BE49-F238E27FC236}">
                <a16:creationId xmlns:a16="http://schemas.microsoft.com/office/drawing/2014/main" id="{F4F72FE8-EF95-3247-A249-7D847DC4B901}"/>
              </a:ext>
            </a:extLst>
          </p:cNvPr>
          <p:cNvGraphicFramePr>
            <a:graphicFrameLocks noGrp="1"/>
          </p:cNvGraphicFramePr>
          <p:nvPr>
            <p:extLst>
              <p:ext uri="{D42A27DB-BD31-4B8C-83A1-F6EECF244321}">
                <p14:modId xmlns:p14="http://schemas.microsoft.com/office/powerpoint/2010/main" val="1897204975"/>
              </p:ext>
            </p:extLst>
          </p:nvPr>
        </p:nvGraphicFramePr>
        <p:xfrm>
          <a:off x="7235420" y="2698165"/>
          <a:ext cx="2349359" cy="457200"/>
        </p:xfrm>
        <a:graphic>
          <a:graphicData uri="http://schemas.openxmlformats.org/drawingml/2006/table">
            <a:tbl>
              <a:tblPr firstRow="1" bandRow="1">
                <a:tableStyleId>{2D5ABB26-0587-4C30-8999-92F81FD0307C}</a:tableStyleId>
              </a:tblPr>
              <a:tblGrid>
                <a:gridCol w="2349359">
                  <a:extLst>
                    <a:ext uri="{9D8B030D-6E8A-4147-A177-3AD203B41FA5}">
                      <a16:colId xmlns:a16="http://schemas.microsoft.com/office/drawing/2014/main" val="3246441448"/>
                    </a:ext>
                  </a:extLst>
                </a:gridCol>
              </a:tblGrid>
              <a:tr h="290700">
                <a:tc>
                  <a:txBody>
                    <a:bodyPr/>
                    <a:lstStyle/>
                    <a:p>
                      <a:pPr algn="ctr"/>
                      <a:r>
                        <a:rPr lang="en-US" sz="1200" b="1" dirty="0">
                          <a:solidFill>
                            <a:schemeClr val="tx1"/>
                          </a:solidFill>
                        </a:rPr>
                        <a:t>Existing country </a:t>
                      </a:r>
                      <a:br>
                        <a:rPr lang="en-US" sz="1200" b="1" dirty="0">
                          <a:solidFill>
                            <a:schemeClr val="tx1"/>
                          </a:solidFill>
                        </a:rPr>
                      </a:br>
                      <a:endParaRPr lang="en-US" sz="1200" b="0" dirty="0">
                        <a:solidFill>
                          <a:schemeClr val="tx1"/>
                        </a:solidFill>
                      </a:endParaRPr>
                    </a:p>
                  </a:txBody>
                  <a:tcPr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224038265"/>
                  </a:ext>
                </a:extLst>
              </a:tr>
            </a:tbl>
          </a:graphicData>
        </a:graphic>
      </p:graphicFrame>
      <p:graphicFrame>
        <p:nvGraphicFramePr>
          <p:cNvPr id="123" name="Tabelle 122">
            <a:extLst>
              <a:ext uri="{FF2B5EF4-FFF2-40B4-BE49-F238E27FC236}">
                <a16:creationId xmlns:a16="http://schemas.microsoft.com/office/drawing/2014/main" id="{BAE96982-6A6F-6A4C-B360-0FAFC4DAD029}"/>
              </a:ext>
            </a:extLst>
          </p:cNvPr>
          <p:cNvGraphicFramePr>
            <a:graphicFrameLocks noGrp="1"/>
          </p:cNvGraphicFramePr>
          <p:nvPr>
            <p:extLst>
              <p:ext uri="{D42A27DB-BD31-4B8C-83A1-F6EECF244321}">
                <p14:modId xmlns:p14="http://schemas.microsoft.com/office/powerpoint/2010/main" val="1682540803"/>
              </p:ext>
            </p:extLst>
          </p:nvPr>
        </p:nvGraphicFramePr>
        <p:xfrm>
          <a:off x="7231904" y="3334486"/>
          <a:ext cx="1080000" cy="457200"/>
        </p:xfrm>
        <a:graphic>
          <a:graphicData uri="http://schemas.openxmlformats.org/drawingml/2006/table">
            <a:tbl>
              <a:tblPr firstRow="1" bandRow="1">
                <a:tableStyleId>{2D5ABB26-0587-4C30-8999-92F81FD0307C}</a:tableStyleId>
              </a:tblPr>
              <a:tblGrid>
                <a:gridCol w="1080000">
                  <a:extLst>
                    <a:ext uri="{9D8B030D-6E8A-4147-A177-3AD203B41FA5}">
                      <a16:colId xmlns:a16="http://schemas.microsoft.com/office/drawing/2014/main" val="3246441448"/>
                    </a:ext>
                  </a:extLst>
                </a:gridCol>
              </a:tblGrid>
              <a:tr h="290700">
                <a:tc>
                  <a:txBody>
                    <a:bodyPr/>
                    <a:lstStyle/>
                    <a:p>
                      <a:pPr algn="ctr"/>
                      <a:r>
                        <a:rPr lang="en-US" sz="1200" b="1" dirty="0">
                          <a:solidFill>
                            <a:schemeClr val="tx1"/>
                          </a:solidFill>
                        </a:rPr>
                        <a:t>Non-zero </a:t>
                      </a:r>
                      <a:r>
                        <a:rPr lang="en-US" sz="1200" b="1" dirty="0" err="1">
                          <a:solidFill>
                            <a:schemeClr val="tx1"/>
                          </a:solidFill>
                        </a:rPr>
                        <a:t>wgt</a:t>
                      </a:r>
                      <a:br>
                        <a:rPr lang="en-US" sz="1200" b="1" dirty="0">
                          <a:solidFill>
                            <a:schemeClr val="tx1"/>
                          </a:solidFill>
                        </a:rPr>
                      </a:br>
                      <a:endParaRPr lang="en-US" sz="1200" dirty="0">
                        <a:solidFill>
                          <a:schemeClr val="tx1"/>
                        </a:solidFill>
                      </a:endParaRPr>
                    </a:p>
                  </a:txBody>
                  <a:tcPr marL="0" marR="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224038265"/>
                  </a:ext>
                </a:extLst>
              </a:tr>
            </a:tbl>
          </a:graphicData>
        </a:graphic>
      </p:graphicFrame>
      <p:graphicFrame>
        <p:nvGraphicFramePr>
          <p:cNvPr id="124" name="Tabelle 123">
            <a:extLst>
              <a:ext uri="{FF2B5EF4-FFF2-40B4-BE49-F238E27FC236}">
                <a16:creationId xmlns:a16="http://schemas.microsoft.com/office/drawing/2014/main" id="{3B651F43-02FC-D641-8B23-C6E938E6E7B2}"/>
              </a:ext>
            </a:extLst>
          </p:cNvPr>
          <p:cNvGraphicFramePr>
            <a:graphicFrameLocks noGrp="1"/>
          </p:cNvGraphicFramePr>
          <p:nvPr>
            <p:extLst>
              <p:ext uri="{D42A27DB-BD31-4B8C-83A1-F6EECF244321}">
                <p14:modId xmlns:p14="http://schemas.microsoft.com/office/powerpoint/2010/main" val="3383802160"/>
              </p:ext>
            </p:extLst>
          </p:nvPr>
        </p:nvGraphicFramePr>
        <p:xfrm>
          <a:off x="8530725" y="3334486"/>
          <a:ext cx="1080000" cy="457200"/>
        </p:xfrm>
        <a:graphic>
          <a:graphicData uri="http://schemas.openxmlformats.org/drawingml/2006/table">
            <a:tbl>
              <a:tblPr firstRow="1" bandRow="1">
                <a:tableStyleId>{2D5ABB26-0587-4C30-8999-92F81FD0307C}</a:tableStyleId>
              </a:tblPr>
              <a:tblGrid>
                <a:gridCol w="1080000">
                  <a:extLst>
                    <a:ext uri="{9D8B030D-6E8A-4147-A177-3AD203B41FA5}">
                      <a16:colId xmlns:a16="http://schemas.microsoft.com/office/drawing/2014/main" val="3246441448"/>
                    </a:ext>
                  </a:extLst>
                </a:gridCol>
              </a:tblGrid>
              <a:tr h="290700">
                <a:tc>
                  <a:txBody>
                    <a:bodyPr/>
                    <a:lstStyle/>
                    <a:p>
                      <a:pPr algn="ctr"/>
                      <a:r>
                        <a:rPr lang="en-US" sz="1200" b="1" dirty="0">
                          <a:solidFill>
                            <a:schemeClr val="tx1"/>
                          </a:solidFill>
                        </a:rPr>
                        <a:t>Weight drops to 0% yet</a:t>
                      </a:r>
                      <a:endParaRPr lang="en-US" sz="1200" dirty="0">
                        <a:solidFill>
                          <a:schemeClr val="tx1"/>
                        </a:solidFill>
                      </a:endParaRPr>
                    </a:p>
                  </a:txBody>
                  <a:tcPr marL="0" marR="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224038265"/>
                  </a:ext>
                </a:extLst>
              </a:tr>
            </a:tbl>
          </a:graphicData>
        </a:graphic>
      </p:graphicFrame>
      <p:graphicFrame>
        <p:nvGraphicFramePr>
          <p:cNvPr id="125" name="Tabelle 124">
            <a:extLst>
              <a:ext uri="{FF2B5EF4-FFF2-40B4-BE49-F238E27FC236}">
                <a16:creationId xmlns:a16="http://schemas.microsoft.com/office/drawing/2014/main" id="{43DAB958-BC4F-1D46-BDCD-D50298FA77EC}"/>
              </a:ext>
            </a:extLst>
          </p:cNvPr>
          <p:cNvGraphicFramePr>
            <a:graphicFrameLocks noGrp="1"/>
          </p:cNvGraphicFramePr>
          <p:nvPr>
            <p:extLst>
              <p:ext uri="{D42A27DB-BD31-4B8C-83A1-F6EECF244321}">
                <p14:modId xmlns:p14="http://schemas.microsoft.com/office/powerpoint/2010/main" val="1870989941"/>
              </p:ext>
            </p:extLst>
          </p:nvPr>
        </p:nvGraphicFramePr>
        <p:xfrm>
          <a:off x="8534400" y="3999708"/>
          <a:ext cx="1080000" cy="457200"/>
        </p:xfrm>
        <a:graphic>
          <a:graphicData uri="http://schemas.openxmlformats.org/drawingml/2006/table">
            <a:tbl>
              <a:tblPr firstRow="1" bandRow="1">
                <a:tableStyleId>{2D5ABB26-0587-4C30-8999-92F81FD0307C}</a:tableStyleId>
              </a:tblPr>
              <a:tblGrid>
                <a:gridCol w="1080000">
                  <a:extLst>
                    <a:ext uri="{9D8B030D-6E8A-4147-A177-3AD203B41FA5}">
                      <a16:colId xmlns:a16="http://schemas.microsoft.com/office/drawing/2014/main" val="3246441448"/>
                    </a:ext>
                  </a:extLst>
                </a:gridCol>
              </a:tblGrid>
              <a:tr h="290700">
                <a:tc>
                  <a:txBody>
                    <a:bodyPr/>
                    <a:lstStyle/>
                    <a:p>
                      <a:pPr marL="36000" lvl="1" indent="-36000" algn="ctr" defTabSz="1006475">
                        <a:spcBef>
                          <a:spcPts val="0"/>
                        </a:spcBef>
                        <a:spcAft>
                          <a:spcPts val="0"/>
                        </a:spcAft>
                        <a:buClr>
                          <a:schemeClr val="tx2"/>
                        </a:buClr>
                        <a:buSzPct val="150000"/>
                        <a:buFont typeface="Monotype Sorts" pitchFamily="2" charset="2"/>
                        <a:buChar char="7"/>
                        <a:defRPr/>
                      </a:pPr>
                      <a:br>
                        <a:rPr lang="en-GB" altLang="zh-TW" sz="1200" dirty="0">
                          <a:solidFill>
                            <a:prstClr val="black"/>
                          </a:solidFill>
                          <a:cs typeface="Arial" charset="0"/>
                        </a:rPr>
                      </a:br>
                      <a:r>
                        <a:rPr lang="en-GB" altLang="zh-TW" sz="1200" dirty="0">
                          <a:solidFill>
                            <a:prstClr val="black"/>
                          </a:solidFill>
                          <a:cs typeface="Arial" charset="0"/>
                        </a:rPr>
                        <a:t>Remove</a:t>
                      </a:r>
                    </a:p>
                  </a:txBody>
                  <a:tcPr marL="0" marR="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24038265"/>
                  </a:ext>
                </a:extLst>
              </a:tr>
            </a:tbl>
          </a:graphicData>
        </a:graphic>
      </p:graphicFrame>
      <p:cxnSp>
        <p:nvCxnSpPr>
          <p:cNvPr id="140" name="Gewinkelte Verbindung 139">
            <a:extLst>
              <a:ext uri="{FF2B5EF4-FFF2-40B4-BE49-F238E27FC236}">
                <a16:creationId xmlns:a16="http://schemas.microsoft.com/office/drawing/2014/main" id="{514BEC64-803D-2047-8D95-9DE1B4D47663}"/>
              </a:ext>
            </a:extLst>
          </p:cNvPr>
          <p:cNvCxnSpPr>
            <a:cxnSpLocks/>
            <a:endCxn id="10" idx="3"/>
          </p:cNvCxnSpPr>
          <p:nvPr/>
        </p:nvCxnSpPr>
        <p:spPr>
          <a:xfrm rot="10800000">
            <a:off x="5440646" y="2080804"/>
            <a:ext cx="1579355" cy="349949"/>
          </a:xfrm>
          <a:prstGeom prst="bentConnector3">
            <a:avLst>
              <a:gd name="adj1" fmla="val 309"/>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Gewinkelte Verbindung 141">
            <a:extLst>
              <a:ext uri="{FF2B5EF4-FFF2-40B4-BE49-F238E27FC236}">
                <a16:creationId xmlns:a16="http://schemas.microsoft.com/office/drawing/2014/main" id="{F9CD5093-1DD1-CF47-83B9-C8072C548C9E}"/>
              </a:ext>
            </a:extLst>
          </p:cNvPr>
          <p:cNvCxnSpPr>
            <a:cxnSpLocks/>
            <a:endCxn id="10" idx="1"/>
          </p:cNvCxnSpPr>
          <p:nvPr/>
        </p:nvCxnSpPr>
        <p:spPr>
          <a:xfrm flipV="1">
            <a:off x="1828803" y="2080803"/>
            <a:ext cx="1620804" cy="349949"/>
          </a:xfrm>
          <a:prstGeom prst="bentConnector3">
            <a:avLst>
              <a:gd name="adj1" fmla="val -642"/>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44" name="Gruppieren 143">
            <a:extLst>
              <a:ext uri="{FF2B5EF4-FFF2-40B4-BE49-F238E27FC236}">
                <a16:creationId xmlns:a16="http://schemas.microsoft.com/office/drawing/2014/main" id="{B25692BA-D56A-0947-9D4A-C5E2CDE8111A}"/>
              </a:ext>
            </a:extLst>
          </p:cNvPr>
          <p:cNvGrpSpPr/>
          <p:nvPr/>
        </p:nvGrpSpPr>
        <p:grpSpPr>
          <a:xfrm>
            <a:off x="5791200" y="4450148"/>
            <a:ext cx="771999" cy="428951"/>
            <a:chOff x="673100" y="3668822"/>
            <a:chExt cx="771999" cy="428951"/>
          </a:xfrm>
        </p:grpSpPr>
        <p:cxnSp>
          <p:nvCxnSpPr>
            <p:cNvPr id="145" name="Gewinkelte Verbindung 144">
              <a:extLst>
                <a:ext uri="{FF2B5EF4-FFF2-40B4-BE49-F238E27FC236}">
                  <a16:creationId xmlns:a16="http://schemas.microsoft.com/office/drawing/2014/main" id="{3EF76DC5-E6DA-DB4D-9346-8A25854B4CE3}"/>
                </a:ext>
              </a:extLst>
            </p:cNvPr>
            <p:cNvCxnSpPr>
              <a:cxnSpLocks/>
            </p:cNvCxnSpPr>
            <p:nvPr/>
          </p:nvCxnSpPr>
          <p:spPr>
            <a:xfrm rot="16200000" flipH="1">
              <a:off x="1032624" y="3685297"/>
              <a:ext cx="428950" cy="396000"/>
            </a:xfrm>
            <a:prstGeom prst="bentConnector3">
              <a:avLst>
                <a:gd name="adj1" fmla="val 50000"/>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6" name="Gewinkelte Verbindung 145">
              <a:extLst>
                <a:ext uri="{FF2B5EF4-FFF2-40B4-BE49-F238E27FC236}">
                  <a16:creationId xmlns:a16="http://schemas.microsoft.com/office/drawing/2014/main" id="{0C4248CD-6BEC-C442-9558-4CB0F6CCAB70}"/>
                </a:ext>
              </a:extLst>
            </p:cNvPr>
            <p:cNvCxnSpPr>
              <a:cxnSpLocks/>
            </p:cNvCxnSpPr>
            <p:nvPr/>
          </p:nvCxnSpPr>
          <p:spPr>
            <a:xfrm rot="5400000">
              <a:off x="654625" y="3703298"/>
              <a:ext cx="428950" cy="359999"/>
            </a:xfrm>
            <a:prstGeom prst="bentConnector3">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Box 2">
              <a:extLst>
                <a:ext uri="{FF2B5EF4-FFF2-40B4-BE49-F238E27FC236}">
                  <a16:creationId xmlns:a16="http://schemas.microsoft.com/office/drawing/2014/main" id="{F1ECC13B-E94B-8F4F-9308-01CAEA03F31E}"/>
                </a:ext>
              </a:extLst>
            </p:cNvPr>
            <p:cNvSpPr txBox="1"/>
            <p:nvPr/>
          </p:nvSpPr>
          <p:spPr>
            <a:xfrm>
              <a:off x="673100" y="3689350"/>
              <a:ext cx="330200" cy="223935"/>
            </a:xfrm>
            <a:prstGeom prst="rect">
              <a:avLst/>
            </a:prstGeom>
            <a:noFill/>
          </p:spPr>
          <p:txBody>
            <a:bodyPr wrap="square" lIns="0" tIns="0" rIns="0" bIns="0" rtlCol="0" anchor="ctr">
              <a:noAutofit/>
            </a:bodyPr>
            <a:lstStyle/>
            <a:p>
              <a:pPr algn="ctr"/>
              <a:r>
                <a:rPr lang="en-GB" sz="1000" dirty="0">
                  <a:latin typeface="Frutiger 45 Light" panose="020B0603020202020204" pitchFamily="34" charset="0"/>
                </a:rPr>
                <a:t>Yes</a:t>
              </a:r>
            </a:p>
          </p:txBody>
        </p:sp>
        <p:sp>
          <p:nvSpPr>
            <p:cNvPr id="148" name="TextBox 2">
              <a:extLst>
                <a:ext uri="{FF2B5EF4-FFF2-40B4-BE49-F238E27FC236}">
                  <a16:creationId xmlns:a16="http://schemas.microsoft.com/office/drawing/2014/main" id="{63BFB7C0-054D-5D4A-B0C7-C0E38D2DE957}"/>
                </a:ext>
              </a:extLst>
            </p:cNvPr>
            <p:cNvSpPr txBox="1"/>
            <p:nvPr/>
          </p:nvSpPr>
          <p:spPr>
            <a:xfrm>
              <a:off x="1079500" y="3686175"/>
              <a:ext cx="330200" cy="223935"/>
            </a:xfrm>
            <a:prstGeom prst="rect">
              <a:avLst/>
            </a:prstGeom>
            <a:noFill/>
          </p:spPr>
          <p:txBody>
            <a:bodyPr wrap="square" lIns="0" tIns="0" rIns="0" bIns="0" rtlCol="0" anchor="ctr">
              <a:noAutofit/>
            </a:bodyPr>
            <a:lstStyle/>
            <a:p>
              <a:pPr algn="ctr"/>
              <a:r>
                <a:rPr lang="en-GB" sz="1000" dirty="0">
                  <a:latin typeface="Frutiger 45 Light" panose="020B0603020202020204" pitchFamily="34" charset="0"/>
                </a:rPr>
                <a:t>No</a:t>
              </a:r>
            </a:p>
          </p:txBody>
        </p:sp>
      </p:grpSp>
      <p:grpSp>
        <p:nvGrpSpPr>
          <p:cNvPr id="149" name="Gruppieren 148">
            <a:extLst>
              <a:ext uri="{FF2B5EF4-FFF2-40B4-BE49-F238E27FC236}">
                <a16:creationId xmlns:a16="http://schemas.microsoft.com/office/drawing/2014/main" id="{BAC8CF74-8B02-314A-A848-1BBDB5F9E082}"/>
              </a:ext>
            </a:extLst>
          </p:cNvPr>
          <p:cNvGrpSpPr/>
          <p:nvPr/>
        </p:nvGrpSpPr>
        <p:grpSpPr>
          <a:xfrm>
            <a:off x="660400" y="3772588"/>
            <a:ext cx="748699" cy="437589"/>
            <a:chOff x="673100" y="3659586"/>
            <a:chExt cx="748699" cy="437589"/>
          </a:xfrm>
        </p:grpSpPr>
        <p:cxnSp>
          <p:nvCxnSpPr>
            <p:cNvPr id="150" name="Gewinkelte Verbindung 149">
              <a:extLst>
                <a:ext uri="{FF2B5EF4-FFF2-40B4-BE49-F238E27FC236}">
                  <a16:creationId xmlns:a16="http://schemas.microsoft.com/office/drawing/2014/main" id="{C7240F25-98FE-6745-BF59-D347419A3332}"/>
                </a:ext>
              </a:extLst>
            </p:cNvPr>
            <p:cNvCxnSpPr>
              <a:cxnSpLocks/>
              <a:endCxn id="21" idx="0"/>
            </p:cNvCxnSpPr>
            <p:nvPr/>
          </p:nvCxnSpPr>
          <p:spPr>
            <a:xfrm rot="16200000" flipH="1">
              <a:off x="1016655" y="3692030"/>
              <a:ext cx="437588" cy="372700"/>
            </a:xfrm>
            <a:prstGeom prst="bentConnector3">
              <a:avLst>
                <a:gd name="adj1" fmla="val 50000"/>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1" name="Gewinkelte Verbindung 150">
              <a:extLst>
                <a:ext uri="{FF2B5EF4-FFF2-40B4-BE49-F238E27FC236}">
                  <a16:creationId xmlns:a16="http://schemas.microsoft.com/office/drawing/2014/main" id="{C6B98CAC-7697-B04A-B361-FB9580825D27}"/>
                </a:ext>
              </a:extLst>
            </p:cNvPr>
            <p:cNvCxnSpPr>
              <a:cxnSpLocks/>
              <a:endCxn id="22" idx="0"/>
            </p:cNvCxnSpPr>
            <p:nvPr/>
          </p:nvCxnSpPr>
          <p:spPr>
            <a:xfrm rot="5400000">
              <a:off x="656657" y="3704730"/>
              <a:ext cx="437588" cy="347301"/>
            </a:xfrm>
            <a:prstGeom prst="bentConnector3">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2" name="TextBox 2">
              <a:extLst>
                <a:ext uri="{FF2B5EF4-FFF2-40B4-BE49-F238E27FC236}">
                  <a16:creationId xmlns:a16="http://schemas.microsoft.com/office/drawing/2014/main" id="{002830FC-DA69-1842-A9AE-DE1EBB6B1476}"/>
                </a:ext>
              </a:extLst>
            </p:cNvPr>
            <p:cNvSpPr txBox="1"/>
            <p:nvPr/>
          </p:nvSpPr>
          <p:spPr>
            <a:xfrm>
              <a:off x="673100" y="3676650"/>
              <a:ext cx="330200" cy="223935"/>
            </a:xfrm>
            <a:prstGeom prst="rect">
              <a:avLst/>
            </a:prstGeom>
            <a:noFill/>
          </p:spPr>
          <p:txBody>
            <a:bodyPr wrap="square" lIns="0" tIns="0" rIns="0" bIns="0" rtlCol="0" anchor="ctr">
              <a:noAutofit/>
            </a:bodyPr>
            <a:lstStyle/>
            <a:p>
              <a:pPr algn="ctr"/>
              <a:r>
                <a:rPr lang="en-GB" sz="1000" dirty="0">
                  <a:latin typeface="Frutiger 45 Light" panose="020B0603020202020204" pitchFamily="34" charset="0"/>
                </a:rPr>
                <a:t>Yes</a:t>
              </a:r>
            </a:p>
          </p:txBody>
        </p:sp>
        <p:sp>
          <p:nvSpPr>
            <p:cNvPr id="153" name="TextBox 2">
              <a:extLst>
                <a:ext uri="{FF2B5EF4-FFF2-40B4-BE49-F238E27FC236}">
                  <a16:creationId xmlns:a16="http://schemas.microsoft.com/office/drawing/2014/main" id="{B0381DBF-8142-1348-8C69-93D483D108E9}"/>
                </a:ext>
              </a:extLst>
            </p:cNvPr>
            <p:cNvSpPr txBox="1"/>
            <p:nvPr/>
          </p:nvSpPr>
          <p:spPr>
            <a:xfrm>
              <a:off x="1079500" y="3673475"/>
              <a:ext cx="330200" cy="223935"/>
            </a:xfrm>
            <a:prstGeom prst="rect">
              <a:avLst/>
            </a:prstGeom>
            <a:noFill/>
          </p:spPr>
          <p:txBody>
            <a:bodyPr wrap="square" lIns="0" tIns="0" rIns="0" bIns="0" rtlCol="0" anchor="ctr">
              <a:noAutofit/>
            </a:bodyPr>
            <a:lstStyle/>
            <a:p>
              <a:pPr algn="ctr"/>
              <a:r>
                <a:rPr lang="en-GB" sz="1000" dirty="0">
                  <a:latin typeface="Frutiger 45 Light" panose="020B0603020202020204" pitchFamily="34" charset="0"/>
                </a:rPr>
                <a:t>No</a:t>
              </a:r>
            </a:p>
          </p:txBody>
        </p:sp>
      </p:grpSp>
      <p:grpSp>
        <p:nvGrpSpPr>
          <p:cNvPr id="154" name="Gruppieren 153">
            <a:extLst>
              <a:ext uri="{FF2B5EF4-FFF2-40B4-BE49-F238E27FC236}">
                <a16:creationId xmlns:a16="http://schemas.microsoft.com/office/drawing/2014/main" id="{0F20B8E4-C06A-5D4B-AD82-BE3762115481}"/>
              </a:ext>
            </a:extLst>
          </p:cNvPr>
          <p:cNvGrpSpPr/>
          <p:nvPr/>
        </p:nvGrpSpPr>
        <p:grpSpPr>
          <a:xfrm>
            <a:off x="2286000" y="3772588"/>
            <a:ext cx="736600" cy="437588"/>
            <a:chOff x="673100" y="3659586"/>
            <a:chExt cx="736600" cy="437588"/>
          </a:xfrm>
        </p:grpSpPr>
        <p:cxnSp>
          <p:nvCxnSpPr>
            <p:cNvPr id="155" name="Gewinkelte Verbindung 154">
              <a:extLst>
                <a:ext uri="{FF2B5EF4-FFF2-40B4-BE49-F238E27FC236}">
                  <a16:creationId xmlns:a16="http://schemas.microsoft.com/office/drawing/2014/main" id="{3C9FA83A-597D-3B45-9390-0BA03D080197}"/>
                </a:ext>
              </a:extLst>
            </p:cNvPr>
            <p:cNvCxnSpPr>
              <a:cxnSpLocks/>
              <a:endCxn id="87" idx="0"/>
            </p:cNvCxnSpPr>
            <p:nvPr/>
          </p:nvCxnSpPr>
          <p:spPr>
            <a:xfrm rot="16200000" flipH="1">
              <a:off x="1005905" y="3702779"/>
              <a:ext cx="437588" cy="351202"/>
            </a:xfrm>
            <a:prstGeom prst="bentConnector3">
              <a:avLst>
                <a:gd name="adj1" fmla="val 50000"/>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6" name="Gewinkelte Verbindung 155">
              <a:extLst>
                <a:ext uri="{FF2B5EF4-FFF2-40B4-BE49-F238E27FC236}">
                  <a16:creationId xmlns:a16="http://schemas.microsoft.com/office/drawing/2014/main" id="{0B9BCDF7-3324-C94E-B533-1069087933E8}"/>
                </a:ext>
              </a:extLst>
            </p:cNvPr>
            <p:cNvCxnSpPr>
              <a:cxnSpLocks/>
              <a:endCxn id="88" idx="0"/>
            </p:cNvCxnSpPr>
            <p:nvPr/>
          </p:nvCxnSpPr>
          <p:spPr>
            <a:xfrm rot="5400000">
              <a:off x="645909" y="3693980"/>
              <a:ext cx="437587" cy="368801"/>
            </a:xfrm>
            <a:prstGeom prst="bentConnector3">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7" name="TextBox 2">
              <a:extLst>
                <a:ext uri="{FF2B5EF4-FFF2-40B4-BE49-F238E27FC236}">
                  <a16:creationId xmlns:a16="http://schemas.microsoft.com/office/drawing/2014/main" id="{721FFA12-7E37-5948-8831-0B33914AF5AC}"/>
                </a:ext>
              </a:extLst>
            </p:cNvPr>
            <p:cNvSpPr txBox="1"/>
            <p:nvPr/>
          </p:nvSpPr>
          <p:spPr>
            <a:xfrm>
              <a:off x="673100" y="3689350"/>
              <a:ext cx="330200" cy="223935"/>
            </a:xfrm>
            <a:prstGeom prst="rect">
              <a:avLst/>
            </a:prstGeom>
            <a:noFill/>
          </p:spPr>
          <p:txBody>
            <a:bodyPr wrap="square" lIns="0" tIns="0" rIns="0" bIns="0" rtlCol="0" anchor="ctr">
              <a:noAutofit/>
            </a:bodyPr>
            <a:lstStyle/>
            <a:p>
              <a:pPr algn="ctr"/>
              <a:r>
                <a:rPr lang="en-GB" sz="1000" dirty="0">
                  <a:latin typeface="Frutiger 45 Light" panose="020B0603020202020204" pitchFamily="34" charset="0"/>
                </a:rPr>
                <a:t>Yes</a:t>
              </a:r>
            </a:p>
          </p:txBody>
        </p:sp>
        <p:sp>
          <p:nvSpPr>
            <p:cNvPr id="158" name="TextBox 2">
              <a:extLst>
                <a:ext uri="{FF2B5EF4-FFF2-40B4-BE49-F238E27FC236}">
                  <a16:creationId xmlns:a16="http://schemas.microsoft.com/office/drawing/2014/main" id="{10F9CC07-CB4C-4340-BFF2-24252D9348A6}"/>
                </a:ext>
              </a:extLst>
            </p:cNvPr>
            <p:cNvSpPr txBox="1"/>
            <p:nvPr/>
          </p:nvSpPr>
          <p:spPr>
            <a:xfrm>
              <a:off x="1079500" y="3686175"/>
              <a:ext cx="330200" cy="223935"/>
            </a:xfrm>
            <a:prstGeom prst="rect">
              <a:avLst/>
            </a:prstGeom>
            <a:noFill/>
          </p:spPr>
          <p:txBody>
            <a:bodyPr wrap="square" lIns="0" tIns="0" rIns="0" bIns="0" rtlCol="0" anchor="ctr">
              <a:noAutofit/>
            </a:bodyPr>
            <a:lstStyle/>
            <a:p>
              <a:pPr algn="ctr"/>
              <a:r>
                <a:rPr lang="en-GB" sz="1000" dirty="0">
                  <a:latin typeface="Frutiger 45 Light" panose="020B0603020202020204" pitchFamily="34" charset="0"/>
                </a:rPr>
                <a:t>No</a:t>
              </a:r>
            </a:p>
          </p:txBody>
        </p:sp>
      </p:grpSp>
      <p:sp>
        <p:nvSpPr>
          <p:cNvPr id="63" name="TextBox 2">
            <a:extLst>
              <a:ext uri="{FF2B5EF4-FFF2-40B4-BE49-F238E27FC236}">
                <a16:creationId xmlns:a16="http://schemas.microsoft.com/office/drawing/2014/main" id="{287FCBBF-66DE-C14E-AE22-0507271E2EB5}"/>
              </a:ext>
            </a:extLst>
          </p:cNvPr>
          <p:cNvSpPr txBox="1"/>
          <p:nvPr/>
        </p:nvSpPr>
        <p:spPr>
          <a:xfrm>
            <a:off x="1370428" y="1591477"/>
            <a:ext cx="922774" cy="223935"/>
          </a:xfrm>
          <a:prstGeom prst="rect">
            <a:avLst/>
          </a:prstGeom>
          <a:noFill/>
        </p:spPr>
        <p:txBody>
          <a:bodyPr wrap="square" lIns="0" tIns="0" rIns="0" bIns="0" rtlCol="0" anchor="ctr">
            <a:noAutofit/>
          </a:bodyPr>
          <a:lstStyle/>
          <a:p>
            <a:pPr algn="ctr"/>
            <a:r>
              <a:rPr lang="en-GB" sz="1600" dirty="0">
                <a:latin typeface="Frutiger 45 Light" panose="020B0603020202020204" pitchFamily="34" charset="0"/>
              </a:rPr>
              <a:t>Year end</a:t>
            </a:r>
            <a:r>
              <a:rPr lang="en-GB" sz="1600" baseline="30000" dirty="0">
                <a:latin typeface="Frutiger 45 Light" panose="020B0603020202020204" pitchFamily="34" charset="0"/>
              </a:rPr>
              <a:t>1)</a:t>
            </a:r>
          </a:p>
        </p:txBody>
      </p:sp>
      <p:sp>
        <p:nvSpPr>
          <p:cNvPr id="64" name="TextBox 2">
            <a:extLst>
              <a:ext uri="{FF2B5EF4-FFF2-40B4-BE49-F238E27FC236}">
                <a16:creationId xmlns:a16="http://schemas.microsoft.com/office/drawing/2014/main" id="{9B684BAC-4B52-A24D-ADB7-5143E672F823}"/>
              </a:ext>
            </a:extLst>
          </p:cNvPr>
          <p:cNvSpPr txBox="1"/>
          <p:nvPr/>
        </p:nvSpPr>
        <p:spPr>
          <a:xfrm>
            <a:off x="6555306" y="1591477"/>
            <a:ext cx="870918" cy="223935"/>
          </a:xfrm>
          <a:prstGeom prst="rect">
            <a:avLst/>
          </a:prstGeom>
          <a:noFill/>
        </p:spPr>
        <p:txBody>
          <a:bodyPr wrap="square" lIns="0" tIns="0" rIns="0" bIns="0" rtlCol="0" anchor="ctr">
            <a:noAutofit/>
          </a:bodyPr>
          <a:lstStyle/>
          <a:p>
            <a:pPr algn="ctr"/>
            <a:r>
              <a:rPr lang="en-GB" sz="1600" dirty="0">
                <a:latin typeface="Frutiger 45 Light" panose="020B0603020202020204" pitchFamily="34" charset="0"/>
              </a:rPr>
              <a:t>Intra year</a:t>
            </a:r>
          </a:p>
        </p:txBody>
      </p:sp>
      <p:sp>
        <p:nvSpPr>
          <p:cNvPr id="65" name="TextBox 7">
            <a:extLst>
              <a:ext uri="{FF2B5EF4-FFF2-40B4-BE49-F238E27FC236}">
                <a16:creationId xmlns:a16="http://schemas.microsoft.com/office/drawing/2014/main" id="{DF0B556F-3BBD-2348-B7CC-FE0150E01DA2}"/>
              </a:ext>
            </a:extLst>
          </p:cNvPr>
          <p:cNvSpPr txBox="1"/>
          <p:nvPr>
            <p:custDataLst>
              <p:tags r:id="rId3"/>
            </p:custDataLst>
          </p:nvPr>
        </p:nvSpPr>
        <p:spPr>
          <a:xfrm>
            <a:off x="413750" y="1112136"/>
            <a:ext cx="9189720" cy="316915"/>
          </a:xfrm>
          <a:prstGeom prst="rect">
            <a:avLst/>
          </a:prstGeom>
          <a:noFill/>
        </p:spPr>
        <p:txBody>
          <a:bodyPr vert="horz" wrap="square" lIns="0" tIns="0" rIns="0" bIns="0" rtlCol="0" anchor="t">
            <a:noAutofit/>
          </a:bodyPr>
          <a:lstStyle>
            <a:defPPr>
              <a:defRPr lang="it-IT"/>
            </a:defPPr>
            <a:lvl1pPr fontAlgn="base" hangingPunct="0">
              <a:spcBef>
                <a:spcPts val="0"/>
              </a:spcBef>
              <a:spcAft>
                <a:spcPts val="600"/>
              </a:spcAft>
              <a:defRPr sz="2000" kern="0">
                <a:solidFill>
                  <a:srgbClr val="464749"/>
                </a:solidFill>
                <a:latin typeface="UBSHeadline"/>
                <a:ea typeface="Arial Unicode MS"/>
              </a:defRPr>
            </a:lvl1pPr>
            <a:lvl2pPr marL="457200" eaLnBrk="0" fontAlgn="base" hangingPunct="0">
              <a:spcBef>
                <a:spcPct val="50000"/>
              </a:spcBef>
              <a:spcAft>
                <a:spcPct val="0"/>
              </a:spcAft>
              <a:defRPr>
                <a:latin typeface="Frutiger 55 Roman" pitchFamily="34" charset="0"/>
              </a:defRPr>
            </a:lvl2pPr>
            <a:lvl3pPr marL="914400" eaLnBrk="0" fontAlgn="base" hangingPunct="0">
              <a:spcBef>
                <a:spcPct val="50000"/>
              </a:spcBef>
              <a:spcAft>
                <a:spcPct val="0"/>
              </a:spcAft>
              <a:defRPr>
                <a:latin typeface="Frutiger 55 Roman" pitchFamily="34" charset="0"/>
              </a:defRPr>
            </a:lvl3pPr>
            <a:lvl4pPr marL="1371600" eaLnBrk="0" fontAlgn="base" hangingPunct="0">
              <a:spcBef>
                <a:spcPct val="50000"/>
              </a:spcBef>
              <a:spcAft>
                <a:spcPct val="0"/>
              </a:spcAft>
              <a:defRPr>
                <a:latin typeface="Frutiger 55 Roman" pitchFamily="34" charset="0"/>
              </a:defRPr>
            </a:lvl4pPr>
            <a:lvl5pPr marL="1828800" eaLnBrk="0" fontAlgn="base" hangingPunct="0">
              <a:spcBef>
                <a:spcPct val="50000"/>
              </a:spcBef>
              <a:spcAft>
                <a:spcPct val="0"/>
              </a:spcAft>
              <a:defRPr>
                <a:latin typeface="Frutiger 55 Roman" pitchFamily="34" charset="0"/>
              </a:defRPr>
            </a:lvl5pPr>
            <a:lvl6pPr marL="2286000" defTabSz="914400">
              <a:defRPr>
                <a:latin typeface="Frutiger 55 Roman" pitchFamily="34" charset="0"/>
              </a:defRPr>
            </a:lvl6pPr>
            <a:lvl7pPr marL="2743200" defTabSz="914400">
              <a:defRPr>
                <a:latin typeface="Frutiger 55 Roman" pitchFamily="34" charset="0"/>
              </a:defRPr>
            </a:lvl7pPr>
            <a:lvl8pPr marL="3200400" defTabSz="914400">
              <a:defRPr>
                <a:latin typeface="Frutiger 55 Roman" pitchFamily="34" charset="0"/>
              </a:defRPr>
            </a:lvl8pPr>
            <a:lvl9pPr marL="3657600" defTabSz="914400">
              <a:defRPr>
                <a:latin typeface="Frutiger 55 Roman" pitchFamily="34" charset="0"/>
              </a:defRPr>
            </a:lvl9pPr>
          </a:lstStyle>
          <a:p>
            <a:r>
              <a:rPr lang="de-CH" sz="1400" dirty="0"/>
              <a:t>The </a:t>
            </a:r>
            <a:r>
              <a:rPr lang="de-CH" sz="1400" dirty="0" err="1"/>
              <a:t>index</a:t>
            </a:r>
            <a:r>
              <a:rPr lang="de-CH" sz="1400" dirty="0"/>
              <a:t> </a:t>
            </a:r>
            <a:r>
              <a:rPr lang="de-CH" sz="1400" dirty="0" err="1"/>
              <a:t>construction</a:t>
            </a:r>
            <a:r>
              <a:rPr lang="de-CH" sz="1400" dirty="0"/>
              <a:t> </a:t>
            </a:r>
            <a:r>
              <a:rPr lang="de-CH" sz="1400" dirty="0" err="1"/>
              <a:t>approach</a:t>
            </a:r>
            <a:r>
              <a:rPr lang="de-CH" sz="1400" dirty="0"/>
              <a:t>:</a:t>
            </a:r>
          </a:p>
        </p:txBody>
      </p:sp>
      <p:graphicFrame>
        <p:nvGraphicFramePr>
          <p:cNvPr id="61" name="Tabelle 20">
            <a:extLst>
              <a:ext uri="{FF2B5EF4-FFF2-40B4-BE49-F238E27FC236}">
                <a16:creationId xmlns:a16="http://schemas.microsoft.com/office/drawing/2014/main" id="{5FCBDB35-1560-5B46-B915-912E78B0DEE7}"/>
              </a:ext>
            </a:extLst>
          </p:cNvPr>
          <p:cNvGraphicFramePr>
            <a:graphicFrameLocks noGrp="1"/>
          </p:cNvGraphicFramePr>
          <p:nvPr>
            <p:extLst>
              <p:ext uri="{D42A27DB-BD31-4B8C-83A1-F6EECF244321}">
                <p14:modId xmlns:p14="http://schemas.microsoft.com/office/powerpoint/2010/main" val="1571506694"/>
              </p:ext>
            </p:extLst>
          </p:nvPr>
        </p:nvGraphicFramePr>
        <p:xfrm>
          <a:off x="4710902" y="4879098"/>
          <a:ext cx="540000" cy="457200"/>
        </p:xfrm>
        <a:graphic>
          <a:graphicData uri="http://schemas.openxmlformats.org/drawingml/2006/table">
            <a:tbl>
              <a:tblPr firstRow="1" bandRow="1">
                <a:tableStyleId>{2D5ABB26-0587-4C30-8999-92F81FD0307C}</a:tableStyleId>
              </a:tblPr>
              <a:tblGrid>
                <a:gridCol w="540000">
                  <a:extLst>
                    <a:ext uri="{9D8B030D-6E8A-4147-A177-3AD203B41FA5}">
                      <a16:colId xmlns:a16="http://schemas.microsoft.com/office/drawing/2014/main" val="3246441448"/>
                    </a:ext>
                  </a:extLst>
                </a:gridCol>
              </a:tblGrid>
              <a:tr h="290700">
                <a:tc>
                  <a:txBody>
                    <a:bodyPr/>
                    <a:lstStyle/>
                    <a:p>
                      <a:pPr marL="36000" lvl="1" indent="-36000" algn="ctr" defTabSz="1006475">
                        <a:spcBef>
                          <a:spcPts val="0"/>
                        </a:spcBef>
                        <a:spcAft>
                          <a:spcPts val="0"/>
                        </a:spcAft>
                        <a:buClr>
                          <a:schemeClr val="tx2"/>
                        </a:buClr>
                        <a:buSzPct val="150000"/>
                        <a:buFont typeface="Monotype Sorts" pitchFamily="2" charset="2"/>
                        <a:buChar char="7"/>
                        <a:defRPr/>
                      </a:pPr>
                      <a:br>
                        <a:rPr lang="en-GB" altLang="zh-TW" sz="1200" dirty="0">
                          <a:solidFill>
                            <a:prstClr val="black"/>
                          </a:solidFill>
                          <a:cs typeface="Arial" charset="0"/>
                        </a:rPr>
                      </a:br>
                      <a:r>
                        <a:rPr lang="en-GB" altLang="zh-TW" sz="1200" dirty="0">
                          <a:solidFill>
                            <a:prstClr val="black"/>
                          </a:solidFill>
                          <a:cs typeface="Arial" charset="0"/>
                        </a:rPr>
                        <a:t>Exclude</a:t>
                      </a:r>
                    </a:p>
                  </a:txBody>
                  <a:tcPr marL="0" marR="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24038265"/>
                  </a:ext>
                </a:extLst>
              </a:tr>
            </a:tbl>
          </a:graphicData>
        </a:graphic>
      </p:graphicFrame>
      <p:graphicFrame>
        <p:nvGraphicFramePr>
          <p:cNvPr id="62" name="Tabelle 20">
            <a:extLst>
              <a:ext uri="{FF2B5EF4-FFF2-40B4-BE49-F238E27FC236}">
                <a16:creationId xmlns:a16="http://schemas.microsoft.com/office/drawing/2014/main" id="{5FCBDB35-1560-5B46-B915-912E78B0DEE7}"/>
              </a:ext>
            </a:extLst>
          </p:cNvPr>
          <p:cNvGraphicFramePr>
            <a:graphicFrameLocks noGrp="1"/>
          </p:cNvGraphicFramePr>
          <p:nvPr>
            <p:extLst>
              <p:ext uri="{D42A27DB-BD31-4B8C-83A1-F6EECF244321}">
                <p14:modId xmlns:p14="http://schemas.microsoft.com/office/powerpoint/2010/main" val="2411365407"/>
              </p:ext>
            </p:extLst>
          </p:nvPr>
        </p:nvGraphicFramePr>
        <p:xfrm>
          <a:off x="6311671" y="4879099"/>
          <a:ext cx="540000" cy="457200"/>
        </p:xfrm>
        <a:graphic>
          <a:graphicData uri="http://schemas.openxmlformats.org/drawingml/2006/table">
            <a:tbl>
              <a:tblPr firstRow="1" bandRow="1">
                <a:tableStyleId>{2D5ABB26-0587-4C30-8999-92F81FD0307C}</a:tableStyleId>
              </a:tblPr>
              <a:tblGrid>
                <a:gridCol w="540000">
                  <a:extLst>
                    <a:ext uri="{9D8B030D-6E8A-4147-A177-3AD203B41FA5}">
                      <a16:colId xmlns:a16="http://schemas.microsoft.com/office/drawing/2014/main" val="3246441448"/>
                    </a:ext>
                  </a:extLst>
                </a:gridCol>
              </a:tblGrid>
              <a:tr h="290700">
                <a:tc>
                  <a:txBody>
                    <a:bodyPr/>
                    <a:lstStyle/>
                    <a:p>
                      <a:pPr marL="36000" lvl="1" indent="-36000" algn="ctr" defTabSz="1006475">
                        <a:spcBef>
                          <a:spcPts val="0"/>
                        </a:spcBef>
                        <a:spcAft>
                          <a:spcPts val="0"/>
                        </a:spcAft>
                        <a:buClr>
                          <a:schemeClr val="tx2"/>
                        </a:buClr>
                        <a:buSzPct val="150000"/>
                        <a:buFont typeface="Monotype Sorts" pitchFamily="2" charset="2"/>
                        <a:buChar char="7"/>
                        <a:defRPr/>
                      </a:pPr>
                      <a:br>
                        <a:rPr lang="en-GB" altLang="zh-TW" sz="1200" dirty="0">
                          <a:solidFill>
                            <a:prstClr val="black"/>
                          </a:solidFill>
                          <a:cs typeface="Arial" charset="0"/>
                        </a:rPr>
                      </a:br>
                      <a:r>
                        <a:rPr lang="en-GB" altLang="zh-TW" sz="1200" dirty="0">
                          <a:solidFill>
                            <a:prstClr val="black"/>
                          </a:solidFill>
                          <a:cs typeface="Arial" charset="0"/>
                        </a:rPr>
                        <a:t>Exclude</a:t>
                      </a:r>
                    </a:p>
                  </a:txBody>
                  <a:tcPr marL="0" marR="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24038265"/>
                  </a:ext>
                </a:extLst>
              </a:tr>
            </a:tbl>
          </a:graphicData>
        </a:graphic>
      </p:graphicFrame>
    </p:spTree>
    <p:custDataLst>
      <p:tags r:id="rId1"/>
    </p:custDataLst>
    <p:extLst>
      <p:ext uri="{BB962C8B-B14F-4D97-AF65-F5344CB8AC3E}">
        <p14:creationId xmlns:p14="http://schemas.microsoft.com/office/powerpoint/2010/main" val="2654187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AGE HEADING"/>
          <p:cNvSpPr>
            <a:spLocks noGrp="1"/>
          </p:cNvSpPr>
          <p:nvPr>
            <p:ph type="title"/>
          </p:nvPr>
        </p:nvSpPr>
        <p:spPr/>
        <p:txBody>
          <a:bodyPr>
            <a:noAutofit/>
          </a:bodyPr>
          <a:lstStyle/>
          <a:p>
            <a:pPr>
              <a:tabLst>
                <a:tab pos="9150350" algn="r"/>
              </a:tabLst>
            </a:pPr>
            <a:r>
              <a:rPr lang="en-US" dirty="0"/>
              <a:t>Performance attribution since index inception 2013	(1/3)</a:t>
            </a:r>
          </a:p>
        </p:txBody>
      </p:sp>
      <p:sp>
        <p:nvSpPr>
          <p:cNvPr id="111" name="TextBox 110"/>
          <p:cNvSpPr txBox="1"/>
          <p:nvPr/>
        </p:nvSpPr>
        <p:spPr>
          <a:xfrm>
            <a:off x="9190841" y="2229307"/>
            <a:ext cx="603593" cy="411257"/>
          </a:xfrm>
          <a:prstGeom prst="rect">
            <a:avLst/>
          </a:prstGeom>
          <a:noFill/>
          <a:ln w="19050">
            <a:solidFill>
              <a:schemeClr val="accent6"/>
            </a:solidFill>
            <a:miter lim="800000"/>
          </a:ln>
        </p:spPr>
        <p:txBody>
          <a:bodyPr wrap="square" lIns="36000" tIns="36000" rIns="36000" bIns="36000" rtlCol="0" anchor="ctr">
            <a:spAutoFit/>
          </a:bodyPr>
          <a:lstStyle/>
          <a:p>
            <a:r>
              <a:rPr lang="en-GB" sz="1100" b="1" dirty="0">
                <a:latin typeface="+mn-lt"/>
              </a:rPr>
              <a:t>+40 bps p.a.</a:t>
            </a:r>
          </a:p>
        </p:txBody>
      </p:sp>
      <p:sp>
        <p:nvSpPr>
          <p:cNvPr id="119" name="TextBox 118"/>
          <p:cNvSpPr txBox="1"/>
          <p:nvPr/>
        </p:nvSpPr>
        <p:spPr>
          <a:xfrm>
            <a:off x="432766" y="6097290"/>
            <a:ext cx="5320479" cy="492443"/>
          </a:xfrm>
          <a:prstGeom prst="rect">
            <a:avLst/>
          </a:prstGeom>
          <a:noFill/>
        </p:spPr>
        <p:txBody>
          <a:bodyPr wrap="square" lIns="0" tIns="0" rIns="0" bIns="0" rtlCol="0">
            <a:noAutofit/>
          </a:bodyPr>
          <a:lstStyle/>
          <a:p>
            <a:pPr>
              <a:spcBef>
                <a:spcPts val="0"/>
              </a:spcBef>
            </a:pPr>
            <a:r>
              <a:rPr lang="en-US" sz="800" dirty="0"/>
              <a:t>Note: </a:t>
            </a:r>
          </a:p>
          <a:p>
            <a:pPr>
              <a:spcBef>
                <a:spcPts val="0"/>
              </a:spcBef>
            </a:pPr>
            <a:r>
              <a:rPr lang="en-US" sz="800" dirty="0"/>
              <a:t>1. Performance attribution is for the period from January 1</a:t>
            </a:r>
            <a:r>
              <a:rPr lang="en-US" sz="800" baseline="30000" dirty="0"/>
              <a:t>st</a:t>
            </a:r>
            <a:r>
              <a:rPr lang="en-US" sz="800" dirty="0"/>
              <a:t> 2013 to July 31</a:t>
            </a:r>
            <a:r>
              <a:rPr lang="en-US" sz="800" baseline="30000" dirty="0"/>
              <a:t>st</a:t>
            </a:r>
            <a:r>
              <a:rPr lang="en-US" sz="800" dirty="0"/>
              <a:t>,2019.</a:t>
            </a:r>
          </a:p>
          <a:p>
            <a:pPr>
              <a:spcBef>
                <a:spcPts val="0"/>
              </a:spcBef>
            </a:pPr>
            <a:r>
              <a:rPr lang="en-US" sz="800" dirty="0"/>
              <a:t>2. Over long period’s of time individual attribution components do not always add up to the overall return </a:t>
            </a:r>
          </a:p>
          <a:p>
            <a:pPr>
              <a:spcBef>
                <a:spcPts val="0"/>
              </a:spcBef>
            </a:pPr>
            <a:r>
              <a:rPr lang="en-US" sz="800" dirty="0"/>
              <a:t>Source. J.P. Morgan, August 2019  </a:t>
            </a:r>
          </a:p>
        </p:txBody>
      </p:sp>
      <p:sp>
        <p:nvSpPr>
          <p:cNvPr id="120" name="Rechteck 4">
            <a:extLst>
              <a:ext uri="{FF2B5EF4-FFF2-40B4-BE49-F238E27FC236}">
                <a16:creationId xmlns:a16="http://schemas.microsoft.com/office/drawing/2014/main" id="{1B558C27-0F48-1641-B5D9-867B775D1BE2}"/>
              </a:ext>
            </a:extLst>
          </p:cNvPr>
          <p:cNvSpPr/>
          <p:nvPr/>
        </p:nvSpPr>
        <p:spPr>
          <a:xfrm>
            <a:off x="427273" y="1611605"/>
            <a:ext cx="7571689" cy="215444"/>
          </a:xfrm>
          <a:prstGeom prst="rect">
            <a:avLst/>
          </a:prstGeom>
        </p:spPr>
        <p:txBody>
          <a:bodyPr wrap="square" lIns="0" tIns="0" rIns="0" bIns="0">
            <a:spAutoFit/>
          </a:bodyPr>
          <a:lstStyle/>
          <a:p>
            <a:r>
              <a:rPr lang="en-US" sz="1400" b="1" dirty="0"/>
              <a:t>Long term performance attribution J.P. Morgan Global Government ESG Liquid Bond Index</a:t>
            </a:r>
          </a:p>
        </p:txBody>
      </p:sp>
      <p:cxnSp>
        <p:nvCxnSpPr>
          <p:cNvPr id="110" name="Straight Arrow Connector 109"/>
          <p:cNvCxnSpPr>
            <a:cxnSpLocks/>
          </p:cNvCxnSpPr>
          <p:nvPr/>
        </p:nvCxnSpPr>
        <p:spPr>
          <a:xfrm>
            <a:off x="9101470" y="2327561"/>
            <a:ext cx="0" cy="214750"/>
          </a:xfrm>
          <a:prstGeom prst="straightConnector1">
            <a:avLst/>
          </a:prstGeom>
          <a:ln w="22225">
            <a:solidFill>
              <a:schemeClr val="accent6"/>
            </a:solidFill>
            <a:headEnd type="triangle" w="lg" len="med"/>
            <a:tailEnd type="triangle" w="lg" len="med"/>
          </a:ln>
        </p:spPr>
        <p:style>
          <a:lnRef idx="1">
            <a:schemeClr val="accent1"/>
          </a:lnRef>
          <a:fillRef idx="0">
            <a:schemeClr val="accent1"/>
          </a:fillRef>
          <a:effectRef idx="0">
            <a:schemeClr val="accent1"/>
          </a:effectRef>
          <a:fontRef idx="minor">
            <a:schemeClr val="tx1"/>
          </a:fontRef>
        </p:style>
      </p:cxnSp>
      <p:sp>
        <p:nvSpPr>
          <p:cNvPr id="31" name="TextBox 7">
            <a:extLst>
              <a:ext uri="{FF2B5EF4-FFF2-40B4-BE49-F238E27FC236}">
                <a16:creationId xmlns:a16="http://schemas.microsoft.com/office/drawing/2014/main" id="{C1393482-734A-2C46-9A8A-CAE55BF598FD}"/>
              </a:ext>
            </a:extLst>
          </p:cNvPr>
          <p:cNvSpPr txBox="1"/>
          <p:nvPr>
            <p:custDataLst>
              <p:tags r:id="rId2"/>
            </p:custDataLst>
          </p:nvPr>
        </p:nvSpPr>
        <p:spPr>
          <a:xfrm>
            <a:off x="413750" y="1112136"/>
            <a:ext cx="9189720" cy="316915"/>
          </a:xfrm>
          <a:prstGeom prst="rect">
            <a:avLst/>
          </a:prstGeom>
          <a:noFill/>
        </p:spPr>
        <p:txBody>
          <a:bodyPr vert="horz" wrap="square" lIns="0" tIns="0" rIns="0" bIns="0" rtlCol="0" anchor="t">
            <a:noAutofit/>
          </a:bodyPr>
          <a:lstStyle>
            <a:defPPr>
              <a:defRPr lang="it-IT"/>
            </a:defPPr>
            <a:lvl1pPr fontAlgn="base" hangingPunct="0">
              <a:spcBef>
                <a:spcPts val="0"/>
              </a:spcBef>
              <a:spcAft>
                <a:spcPts val="600"/>
              </a:spcAft>
              <a:defRPr sz="2000" kern="0">
                <a:solidFill>
                  <a:srgbClr val="464749"/>
                </a:solidFill>
                <a:latin typeface="UBSHeadline"/>
                <a:ea typeface="Arial Unicode MS"/>
              </a:defRPr>
            </a:lvl1pPr>
            <a:lvl2pPr marL="457200" eaLnBrk="0" fontAlgn="base" hangingPunct="0">
              <a:spcBef>
                <a:spcPct val="50000"/>
              </a:spcBef>
              <a:spcAft>
                <a:spcPct val="0"/>
              </a:spcAft>
              <a:defRPr>
                <a:latin typeface="Frutiger 55 Roman" pitchFamily="34" charset="0"/>
              </a:defRPr>
            </a:lvl2pPr>
            <a:lvl3pPr marL="914400" eaLnBrk="0" fontAlgn="base" hangingPunct="0">
              <a:spcBef>
                <a:spcPct val="50000"/>
              </a:spcBef>
              <a:spcAft>
                <a:spcPct val="0"/>
              </a:spcAft>
              <a:defRPr>
                <a:latin typeface="Frutiger 55 Roman" pitchFamily="34" charset="0"/>
              </a:defRPr>
            </a:lvl3pPr>
            <a:lvl4pPr marL="1371600" eaLnBrk="0" fontAlgn="base" hangingPunct="0">
              <a:spcBef>
                <a:spcPct val="50000"/>
              </a:spcBef>
              <a:spcAft>
                <a:spcPct val="0"/>
              </a:spcAft>
              <a:defRPr>
                <a:latin typeface="Frutiger 55 Roman" pitchFamily="34" charset="0"/>
              </a:defRPr>
            </a:lvl4pPr>
            <a:lvl5pPr marL="1828800" eaLnBrk="0" fontAlgn="base" hangingPunct="0">
              <a:spcBef>
                <a:spcPct val="50000"/>
              </a:spcBef>
              <a:spcAft>
                <a:spcPct val="0"/>
              </a:spcAft>
              <a:defRPr>
                <a:latin typeface="Frutiger 55 Roman" pitchFamily="34" charset="0"/>
              </a:defRPr>
            </a:lvl5pPr>
            <a:lvl6pPr marL="2286000" defTabSz="914400">
              <a:defRPr>
                <a:latin typeface="Frutiger 55 Roman" pitchFamily="34" charset="0"/>
              </a:defRPr>
            </a:lvl6pPr>
            <a:lvl7pPr marL="2743200" defTabSz="914400">
              <a:defRPr>
                <a:latin typeface="Frutiger 55 Roman" pitchFamily="34" charset="0"/>
              </a:defRPr>
            </a:lvl7pPr>
            <a:lvl8pPr marL="3200400" defTabSz="914400">
              <a:defRPr>
                <a:latin typeface="Frutiger 55 Roman" pitchFamily="34" charset="0"/>
              </a:defRPr>
            </a:lvl8pPr>
            <a:lvl9pPr marL="3657600" defTabSz="914400">
              <a:defRPr>
                <a:latin typeface="Frutiger 55 Roman" pitchFamily="34" charset="0"/>
              </a:defRPr>
            </a:lvl9pPr>
          </a:lstStyle>
          <a:p>
            <a:r>
              <a:rPr lang="en-US" sz="1400" dirty="0"/>
              <a:t>Breakdown of the construction related performance contribution</a:t>
            </a:r>
            <a:endParaRPr lang="en-GB" sz="1400" dirty="0"/>
          </a:p>
        </p:txBody>
      </p:sp>
      <p:sp>
        <p:nvSpPr>
          <p:cNvPr id="28" name="Rectangle 27"/>
          <p:cNvSpPr/>
          <p:nvPr/>
        </p:nvSpPr>
        <p:spPr>
          <a:xfrm>
            <a:off x="2309093" y="2203200"/>
            <a:ext cx="3047998" cy="2488870"/>
          </a:xfrm>
          <a:prstGeom prst="rect">
            <a:avLst/>
          </a:prstGeom>
          <a:solidFill>
            <a:schemeClr val="accent3">
              <a:lumMod val="20000"/>
              <a:lumOff val="8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de-CH" sz="1100" dirty="0">
              <a:solidFill>
                <a:schemeClr val="tx1"/>
              </a:solidFill>
            </a:endParaRPr>
          </a:p>
        </p:txBody>
      </p:sp>
      <p:sp>
        <p:nvSpPr>
          <p:cNvPr id="33" name="Rectangle 32"/>
          <p:cNvSpPr/>
          <p:nvPr/>
        </p:nvSpPr>
        <p:spPr>
          <a:xfrm>
            <a:off x="5319713" y="2203200"/>
            <a:ext cx="1506254" cy="2488870"/>
          </a:xfrm>
          <a:prstGeom prst="rect">
            <a:avLst/>
          </a:prstGeom>
          <a:solidFill>
            <a:schemeClr val="accent2">
              <a:lumMod val="20000"/>
              <a:lumOff val="8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de-CH" sz="1100" dirty="0">
              <a:solidFill>
                <a:schemeClr val="tx1"/>
              </a:solidFill>
            </a:endParaRPr>
          </a:p>
        </p:txBody>
      </p:sp>
      <p:graphicFrame>
        <p:nvGraphicFramePr>
          <p:cNvPr id="32" name="Chart 31"/>
          <p:cNvGraphicFramePr>
            <a:graphicFrameLocks/>
          </p:cNvGraphicFramePr>
          <p:nvPr>
            <p:extLst>
              <p:ext uri="{D42A27DB-BD31-4B8C-83A1-F6EECF244321}">
                <p14:modId xmlns:p14="http://schemas.microsoft.com/office/powerpoint/2010/main" val="1393829363"/>
              </p:ext>
            </p:extLst>
          </p:nvPr>
        </p:nvGraphicFramePr>
        <p:xfrm>
          <a:off x="427273" y="2068942"/>
          <a:ext cx="8782841" cy="3660827"/>
        </p:xfrm>
        <a:graphic>
          <a:graphicData uri="http://schemas.openxmlformats.org/drawingml/2006/chart">
            <c:chart xmlns:c="http://schemas.openxmlformats.org/drawingml/2006/chart" xmlns:r="http://schemas.openxmlformats.org/officeDocument/2006/relationships" r:id="rId8"/>
          </a:graphicData>
        </a:graphic>
      </p:graphicFrame>
      <p:sp>
        <p:nvSpPr>
          <p:cNvPr id="35" name="LAYOUT HEADER"/>
          <p:cNvSpPr txBox="1">
            <a:spLocks/>
          </p:cNvSpPr>
          <p:nvPr>
            <p:custDataLst>
              <p:tags r:id="rId3"/>
            </p:custDataLst>
          </p:nvPr>
        </p:nvSpPr>
        <p:spPr>
          <a:xfrm>
            <a:off x="2439890" y="4001079"/>
            <a:ext cx="2568719" cy="525643"/>
          </a:xfrm>
          <a:prstGeom prst="rect">
            <a:avLst/>
          </a:prstGeom>
          <a:noFill/>
        </p:spPr>
        <p:txBody>
          <a:bodyPr vert="horz" wrap="square" lIns="0" tIns="0" rIns="0" bIns="0" rtlCol="0" anchor="t" anchorCtr="0">
            <a:noAutofit/>
          </a:bodyPr>
          <a:lstStyle>
            <a:lvl1pPr marL="0" marR="0" indent="0" algn="l" defTabSz="1005505" rtl="0" eaLnBrk="1" fontAlgn="auto" latinLnBrk="0" hangingPunct="1">
              <a:lnSpc>
                <a:spcPct val="100000"/>
              </a:lnSpc>
              <a:spcBef>
                <a:spcPts val="660"/>
              </a:spcBef>
              <a:spcAft>
                <a:spcPts val="0"/>
              </a:spcAft>
              <a:buClrTx/>
              <a:buSzPct val="120000"/>
              <a:buFontTx/>
              <a:buNone/>
              <a:tabLst/>
              <a:defRPr lang="en-US" sz="1100" b="1" kern="0" baseline="0">
                <a:solidFill>
                  <a:schemeClr val="tx1"/>
                </a:solidFill>
                <a:latin typeface="Frutiger 45 Light"/>
                <a:ea typeface="+mn-ea"/>
                <a:cs typeface="+mn-cs"/>
              </a:defRPr>
            </a:lvl1pPr>
            <a:lvl2pPr marL="502753" marR="0" indent="0" algn="l" defTabSz="1005505" rtl="0" eaLnBrk="1" fontAlgn="auto" latinLnBrk="0" hangingPunct="1">
              <a:lnSpc>
                <a:spcPct val="100000"/>
              </a:lnSpc>
              <a:spcBef>
                <a:spcPts val="660"/>
              </a:spcBef>
              <a:spcAft>
                <a:spcPts val="0"/>
              </a:spcAft>
              <a:buClrTx/>
              <a:buSzTx/>
              <a:buFontTx/>
              <a:buNone/>
              <a:tabLst/>
              <a:defRPr lang="en-US" sz="2200" b="1" kern="0" baseline="0">
                <a:solidFill>
                  <a:schemeClr val="tx1"/>
                </a:solidFill>
                <a:latin typeface="Frutiger 45 Light" pitchFamily="34" charset="0"/>
                <a:ea typeface="+mn-ea"/>
                <a:cs typeface="+mn-cs"/>
              </a:defRPr>
            </a:lvl2pPr>
            <a:lvl3pPr marL="1005505" marR="0" indent="0" algn="l" defTabSz="1005505" rtl="0" eaLnBrk="1" fontAlgn="auto" latinLnBrk="0" hangingPunct="1">
              <a:lnSpc>
                <a:spcPct val="100000"/>
              </a:lnSpc>
              <a:spcBef>
                <a:spcPts val="660"/>
              </a:spcBef>
              <a:spcAft>
                <a:spcPts val="0"/>
              </a:spcAft>
              <a:buClr>
                <a:schemeClr val="tx2"/>
              </a:buClr>
              <a:buSzTx/>
              <a:buFont typeface="Symbol" pitchFamily="18" charset="2"/>
              <a:buNone/>
              <a:tabLst/>
              <a:defRPr lang="en-US" sz="2000" b="1" kern="0" baseline="0">
                <a:solidFill>
                  <a:schemeClr val="tx1"/>
                </a:solidFill>
                <a:latin typeface="Frutiger 45 Light" pitchFamily="34" charset="0"/>
                <a:ea typeface="+mn-ea"/>
                <a:cs typeface="+mn-cs"/>
              </a:defRPr>
            </a:lvl3pPr>
            <a:lvl4pPr marL="1508257"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4pPr>
            <a:lvl5pPr marL="2011009"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5pPr>
            <a:lvl6pPr marL="2513761"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6pPr>
            <a:lvl7pPr marL="3016512"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7pPr>
            <a:lvl8pPr marL="3519265"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8pPr>
            <a:lvl9pPr marL="4022016"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9pPr>
          </a:lstStyle>
          <a:p>
            <a:pPr marL="0" lvl="2" hangingPunct="0">
              <a:spcBef>
                <a:spcPts val="0"/>
              </a:spcBef>
            </a:pPr>
            <a:r>
              <a:rPr lang="en-US" sz="1400" dirty="0">
                <a:solidFill>
                  <a:srgbClr val="000000"/>
                </a:solidFill>
                <a:latin typeface="+mn-lt"/>
              </a:rPr>
              <a:t>Exclusions</a:t>
            </a:r>
            <a:endParaRPr lang="en-US" sz="1200" dirty="0">
              <a:solidFill>
                <a:srgbClr val="000000"/>
              </a:solidFill>
              <a:latin typeface="+mn-lt"/>
            </a:endParaRPr>
          </a:p>
          <a:p>
            <a:pPr marL="171450" lvl="2" indent="-171450" hangingPunct="0">
              <a:lnSpc>
                <a:spcPts val="1440"/>
              </a:lnSpc>
              <a:spcBef>
                <a:spcPts val="0"/>
              </a:spcBef>
              <a:buFont typeface="Arial" panose="020B0604020202020204" pitchFamily="34" charset="0"/>
              <a:buChar char="•"/>
            </a:pPr>
            <a:r>
              <a:rPr lang="en-US" sz="1050" b="0" dirty="0">
                <a:solidFill>
                  <a:srgbClr val="000000"/>
                </a:solidFill>
                <a:latin typeface="+mn-lt"/>
              </a:rPr>
              <a:t>JESG Scores &lt; 50 </a:t>
            </a:r>
          </a:p>
          <a:p>
            <a:pPr marL="171450" lvl="2" indent="-171450" hangingPunct="0">
              <a:lnSpc>
                <a:spcPts val="1440"/>
              </a:lnSpc>
              <a:spcBef>
                <a:spcPts val="0"/>
              </a:spcBef>
              <a:buFont typeface="Arial" panose="020B0604020202020204" pitchFamily="34" charset="0"/>
              <a:buChar char="•"/>
            </a:pPr>
            <a:r>
              <a:rPr lang="en-US" sz="1050" b="0" dirty="0">
                <a:solidFill>
                  <a:srgbClr val="000000"/>
                </a:solidFill>
                <a:latin typeface="+mn-lt"/>
              </a:rPr>
              <a:t>EM country market cap &lt; 0.25%</a:t>
            </a:r>
          </a:p>
        </p:txBody>
      </p:sp>
      <p:sp>
        <p:nvSpPr>
          <p:cNvPr id="40" name="LAYOUT HEADER"/>
          <p:cNvSpPr txBox="1">
            <a:spLocks/>
          </p:cNvSpPr>
          <p:nvPr>
            <p:custDataLst>
              <p:tags r:id="rId4"/>
            </p:custDataLst>
          </p:nvPr>
        </p:nvSpPr>
        <p:spPr>
          <a:xfrm>
            <a:off x="5402536" y="3972724"/>
            <a:ext cx="1395724" cy="553998"/>
          </a:xfrm>
          <a:prstGeom prst="rect">
            <a:avLst/>
          </a:prstGeom>
          <a:noFill/>
        </p:spPr>
        <p:txBody>
          <a:bodyPr vert="horz" wrap="square" lIns="0" tIns="0" rIns="0" bIns="0" rtlCol="0" anchor="t" anchorCtr="0">
            <a:noAutofit/>
          </a:bodyPr>
          <a:lstStyle>
            <a:lvl1pPr marL="0" marR="0" indent="0" algn="l" defTabSz="1005505" rtl="0" eaLnBrk="1" fontAlgn="auto" latinLnBrk="0" hangingPunct="1">
              <a:lnSpc>
                <a:spcPct val="100000"/>
              </a:lnSpc>
              <a:spcBef>
                <a:spcPts val="660"/>
              </a:spcBef>
              <a:spcAft>
                <a:spcPts val="0"/>
              </a:spcAft>
              <a:buClrTx/>
              <a:buSzPct val="120000"/>
              <a:buFontTx/>
              <a:buNone/>
              <a:tabLst/>
              <a:defRPr lang="en-US" sz="1100" b="1" kern="0" baseline="0">
                <a:solidFill>
                  <a:schemeClr val="tx1"/>
                </a:solidFill>
                <a:latin typeface="Frutiger 45 Light"/>
                <a:ea typeface="+mn-ea"/>
                <a:cs typeface="+mn-cs"/>
              </a:defRPr>
            </a:lvl1pPr>
            <a:lvl2pPr marL="502753" marR="0" indent="0" algn="l" defTabSz="1005505" rtl="0" eaLnBrk="1" fontAlgn="auto" latinLnBrk="0" hangingPunct="1">
              <a:lnSpc>
                <a:spcPct val="100000"/>
              </a:lnSpc>
              <a:spcBef>
                <a:spcPts val="660"/>
              </a:spcBef>
              <a:spcAft>
                <a:spcPts val="0"/>
              </a:spcAft>
              <a:buClrTx/>
              <a:buSzTx/>
              <a:buFontTx/>
              <a:buNone/>
              <a:tabLst/>
              <a:defRPr lang="en-US" sz="2200" b="1" kern="0" baseline="0">
                <a:solidFill>
                  <a:schemeClr val="tx1"/>
                </a:solidFill>
                <a:latin typeface="Frutiger 45 Light" pitchFamily="34" charset="0"/>
                <a:ea typeface="+mn-ea"/>
                <a:cs typeface="+mn-cs"/>
              </a:defRPr>
            </a:lvl2pPr>
            <a:lvl3pPr marL="1005505" marR="0" indent="0" algn="l" defTabSz="1005505" rtl="0" eaLnBrk="1" fontAlgn="auto" latinLnBrk="0" hangingPunct="1">
              <a:lnSpc>
                <a:spcPct val="100000"/>
              </a:lnSpc>
              <a:spcBef>
                <a:spcPts val="660"/>
              </a:spcBef>
              <a:spcAft>
                <a:spcPts val="0"/>
              </a:spcAft>
              <a:buClr>
                <a:schemeClr val="tx2"/>
              </a:buClr>
              <a:buSzTx/>
              <a:buFont typeface="Symbol" pitchFamily="18" charset="2"/>
              <a:buNone/>
              <a:tabLst/>
              <a:defRPr lang="en-US" sz="2000" b="1" kern="0" baseline="0">
                <a:solidFill>
                  <a:schemeClr val="tx1"/>
                </a:solidFill>
                <a:latin typeface="Frutiger 45 Light" pitchFamily="34" charset="0"/>
                <a:ea typeface="+mn-ea"/>
                <a:cs typeface="+mn-cs"/>
              </a:defRPr>
            </a:lvl3pPr>
            <a:lvl4pPr marL="1508257"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4pPr>
            <a:lvl5pPr marL="2011009"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5pPr>
            <a:lvl6pPr marL="2513761"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6pPr>
            <a:lvl7pPr marL="3016512"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7pPr>
            <a:lvl8pPr marL="3519265"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8pPr>
            <a:lvl9pPr marL="4022016"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9pPr>
          </a:lstStyle>
          <a:p>
            <a:pPr marL="0" lvl="2" hangingPunct="0">
              <a:spcBef>
                <a:spcPts val="0"/>
              </a:spcBef>
            </a:pPr>
            <a:r>
              <a:rPr lang="en-US" sz="1400" dirty="0">
                <a:solidFill>
                  <a:srgbClr val="000000"/>
                </a:solidFill>
                <a:latin typeface="+mn-lt"/>
              </a:rPr>
              <a:t>Reweighting</a:t>
            </a:r>
            <a:endParaRPr lang="en-US" sz="1200" dirty="0">
              <a:solidFill>
                <a:srgbClr val="000000"/>
              </a:solidFill>
              <a:latin typeface="+mn-lt"/>
            </a:endParaRPr>
          </a:p>
          <a:p>
            <a:pPr marL="171450" lvl="2" indent="-171450" hangingPunct="0">
              <a:lnSpc>
                <a:spcPts val="1440"/>
              </a:lnSpc>
              <a:spcBef>
                <a:spcPts val="0"/>
              </a:spcBef>
              <a:buFont typeface="Arial" panose="020B0604020202020204" pitchFamily="34" charset="0"/>
              <a:buChar char="•"/>
            </a:pPr>
            <a:r>
              <a:rPr lang="en-US" sz="1000" b="0" dirty="0">
                <a:solidFill>
                  <a:srgbClr val="000000"/>
                </a:solidFill>
                <a:latin typeface="+mn-lt"/>
              </a:rPr>
              <a:t>Based on JESG Scores</a:t>
            </a:r>
          </a:p>
        </p:txBody>
      </p:sp>
      <p:sp>
        <p:nvSpPr>
          <p:cNvPr id="41" name="Oval 40">
            <a:extLst>
              <a:ext uri="{FF2B5EF4-FFF2-40B4-BE49-F238E27FC236}">
                <a16:creationId xmlns:a16="http://schemas.microsoft.com/office/drawing/2014/main" id="{5B3635BB-1666-CA45-91E3-12F6E1C8A9ED}"/>
              </a:ext>
            </a:extLst>
          </p:cNvPr>
          <p:cNvSpPr/>
          <p:nvPr/>
        </p:nvSpPr>
        <p:spPr>
          <a:xfrm>
            <a:off x="2493201" y="1935228"/>
            <a:ext cx="295633" cy="280502"/>
          </a:xfrm>
          <a:prstGeom prst="ellipse">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dirty="0">
                <a:solidFill>
                  <a:schemeClr val="tx1"/>
                </a:solidFill>
              </a:rPr>
              <a:t>1</a:t>
            </a:r>
          </a:p>
        </p:txBody>
      </p:sp>
      <p:sp>
        <p:nvSpPr>
          <p:cNvPr id="42" name="Oval 41">
            <a:extLst>
              <a:ext uri="{FF2B5EF4-FFF2-40B4-BE49-F238E27FC236}">
                <a16:creationId xmlns:a16="http://schemas.microsoft.com/office/drawing/2014/main" id="{5B3635BB-1666-CA45-91E3-12F6E1C8A9ED}"/>
              </a:ext>
            </a:extLst>
          </p:cNvPr>
          <p:cNvSpPr/>
          <p:nvPr/>
        </p:nvSpPr>
        <p:spPr>
          <a:xfrm>
            <a:off x="4020148" y="1936256"/>
            <a:ext cx="295633" cy="280502"/>
          </a:xfrm>
          <a:prstGeom prst="ellipse">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dirty="0">
                <a:solidFill>
                  <a:schemeClr val="tx1"/>
                </a:solidFill>
              </a:rPr>
              <a:t>2</a:t>
            </a:r>
          </a:p>
        </p:txBody>
      </p:sp>
      <p:sp>
        <p:nvSpPr>
          <p:cNvPr id="43" name="Oval 42">
            <a:extLst>
              <a:ext uri="{FF2B5EF4-FFF2-40B4-BE49-F238E27FC236}">
                <a16:creationId xmlns:a16="http://schemas.microsoft.com/office/drawing/2014/main" id="{5B3635BB-1666-CA45-91E3-12F6E1C8A9ED}"/>
              </a:ext>
            </a:extLst>
          </p:cNvPr>
          <p:cNvSpPr/>
          <p:nvPr/>
        </p:nvSpPr>
        <p:spPr>
          <a:xfrm>
            <a:off x="5506116" y="1921124"/>
            <a:ext cx="295633" cy="295633"/>
          </a:xfrm>
          <a:prstGeom prst="ellipse">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dirty="0">
                <a:solidFill>
                  <a:schemeClr val="tx1"/>
                </a:solidFill>
              </a:rPr>
              <a:t>3</a:t>
            </a:r>
          </a:p>
        </p:txBody>
      </p:sp>
      <p:sp>
        <p:nvSpPr>
          <p:cNvPr id="44" name="Oval 43">
            <a:extLst>
              <a:ext uri="{FF2B5EF4-FFF2-40B4-BE49-F238E27FC236}">
                <a16:creationId xmlns:a16="http://schemas.microsoft.com/office/drawing/2014/main" id="{5B3635BB-1666-CA45-91E3-12F6E1C8A9ED}"/>
              </a:ext>
            </a:extLst>
          </p:cNvPr>
          <p:cNvSpPr/>
          <p:nvPr/>
        </p:nvSpPr>
        <p:spPr>
          <a:xfrm>
            <a:off x="7073952" y="1921125"/>
            <a:ext cx="295633" cy="295633"/>
          </a:xfrm>
          <a:prstGeom prst="ellipse">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dirty="0">
                <a:solidFill>
                  <a:schemeClr val="tx1"/>
                </a:solidFill>
              </a:rPr>
              <a:t>4</a:t>
            </a:r>
          </a:p>
        </p:txBody>
      </p:sp>
      <p:sp>
        <p:nvSpPr>
          <p:cNvPr id="18" name="SECURITY TEXT">
            <a:extLst>
              <a:ext uri="{FF2B5EF4-FFF2-40B4-BE49-F238E27FC236}">
                <a16:creationId xmlns:a16="http://schemas.microsoft.com/office/drawing/2014/main" id="{E426AB06-5EB4-7349-9B31-6614782C7072}"/>
              </a:ext>
            </a:extLst>
          </p:cNvPr>
          <p:cNvSpPr txBox="1">
            <a:spLocks/>
          </p:cNvSpPr>
          <p:nvPr>
            <p:custDataLst>
              <p:tags r:id="rId5"/>
            </p:custDataLst>
          </p:nvPr>
        </p:nvSpPr>
        <p:spPr>
          <a:xfrm>
            <a:off x="7607800" y="164215"/>
            <a:ext cx="1993392" cy="182880"/>
          </a:xfrm>
          <a:prstGeom prst="rect">
            <a:avLst/>
          </a:prstGeom>
        </p:spPr>
        <p:txBody>
          <a:bodyPr vert="horz" wrap="square" lIns="73152" tIns="0" rIns="0" bIns="0" rtlCol="0" anchor="b" anchorCtr="0">
            <a:spAutoFit/>
          </a:bodyPr>
          <a:lstStyle>
            <a:lvl1pPr marL="0" indent="0" algn="l" defTabSz="1005505" rtl="0" eaLnBrk="1" latinLnBrk="0" hangingPunct="1">
              <a:spcBef>
                <a:spcPct val="20000"/>
              </a:spcBef>
              <a:buSzPct val="120000"/>
              <a:buFont typeface="Symbol" pitchFamily="18" charset="2"/>
              <a:buNone/>
              <a:defRPr sz="1200" b="0" kern="1200" baseline="0">
                <a:solidFill>
                  <a:schemeClr val="tx1"/>
                </a:solidFill>
                <a:latin typeface="+mn-lt"/>
                <a:ea typeface="+mn-ea"/>
                <a:cs typeface="+mn-cs"/>
              </a:defRPr>
            </a:lvl1pPr>
            <a:lvl2pPr marL="816973" indent="-314218"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2pPr>
            <a:lvl3pPr marL="1256881"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3pPr>
            <a:lvl4pPr marL="1759633"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4pPr>
            <a:lvl5pPr marL="2262384"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5pPr>
            <a:lvl6pPr marL="2765137"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7890"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0641"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3393"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a:r>
              <a:rPr lang="en-US">
                <a:solidFill>
                  <a:prstClr val="black"/>
                </a:solidFill>
              </a:rPr>
              <a:t>For marketing purposes only</a:t>
            </a:r>
            <a:endParaRPr lang="en-US">
              <a:latin typeface="Frutiger 45 Light"/>
              <a:ea typeface="MS PGothic"/>
            </a:endParaRPr>
          </a:p>
        </p:txBody>
      </p:sp>
    </p:spTree>
    <p:custDataLst>
      <p:tags r:id="rId1"/>
    </p:custDataLst>
    <p:extLst>
      <p:ext uri="{BB962C8B-B14F-4D97-AF65-F5344CB8AC3E}">
        <p14:creationId xmlns:p14="http://schemas.microsoft.com/office/powerpoint/2010/main" val="441817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GE HEADING"/>
          <p:cNvSpPr>
            <a:spLocks noGrp="1"/>
          </p:cNvSpPr>
          <p:nvPr>
            <p:ph type="title"/>
            <p:custDataLst>
              <p:tags r:id="rId2"/>
            </p:custDataLst>
          </p:nvPr>
        </p:nvSpPr>
        <p:spPr/>
        <p:txBody>
          <a:bodyPr/>
          <a:lstStyle/>
          <a:p>
            <a:pPr>
              <a:tabLst>
                <a:tab pos="9150350" algn="r"/>
              </a:tabLst>
            </a:pPr>
            <a:r>
              <a:rPr lang="en-US" dirty="0"/>
              <a:t>Long term performance attribution	(2/3)</a:t>
            </a:r>
          </a:p>
        </p:txBody>
      </p:sp>
      <p:sp>
        <p:nvSpPr>
          <p:cNvPr id="6" name="Rectangle 5"/>
          <p:cNvSpPr/>
          <p:nvPr/>
        </p:nvSpPr>
        <p:spPr>
          <a:xfrm>
            <a:off x="7491439" y="4848263"/>
            <a:ext cx="2112031" cy="1717637"/>
          </a:xfrm>
          <a:prstGeom prst="rect">
            <a:avLst/>
          </a:prstGeom>
          <a:solidFill>
            <a:schemeClr val="accent2">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44000" tIns="144000" rIns="144000" bIns="144000" numCol="1" spcCol="0" rtlCol="0" fromWordArt="0" anchor="t" anchorCtr="0" forceAA="0" compatLnSpc="1">
            <a:prstTxWarp prst="textNoShape">
              <a:avLst/>
            </a:prstTxWarp>
            <a:noAutofit/>
          </a:bodyPr>
          <a:lstStyle/>
          <a:p>
            <a:r>
              <a:rPr lang="en-US" sz="1300" b="1" dirty="0">
                <a:solidFill>
                  <a:schemeClr val="tx1"/>
                </a:solidFill>
              </a:rPr>
              <a:t>JESG filter improve the returns.</a:t>
            </a:r>
            <a:r>
              <a:rPr lang="en-US" sz="1300" dirty="0">
                <a:solidFill>
                  <a:schemeClr val="tx1"/>
                </a:solidFill>
              </a:rPr>
              <a:t> </a:t>
            </a:r>
            <a:br>
              <a:rPr lang="en-US" sz="1300" dirty="0">
                <a:solidFill>
                  <a:schemeClr val="tx1"/>
                </a:solidFill>
              </a:rPr>
            </a:br>
            <a:endParaRPr lang="en-US" sz="1300" dirty="0">
              <a:solidFill>
                <a:schemeClr val="tx1"/>
              </a:solidFill>
            </a:endParaRPr>
          </a:p>
          <a:p>
            <a:r>
              <a:rPr lang="en-US" sz="1300" b="1" dirty="0">
                <a:solidFill>
                  <a:schemeClr val="tx1"/>
                </a:solidFill>
              </a:rPr>
              <a:t>There is no need to choose between returns and ESG. </a:t>
            </a:r>
          </a:p>
        </p:txBody>
      </p:sp>
      <p:sp>
        <p:nvSpPr>
          <p:cNvPr id="7" name="TextBox 6"/>
          <p:cNvSpPr txBox="1"/>
          <p:nvPr/>
        </p:nvSpPr>
        <p:spPr>
          <a:xfrm>
            <a:off x="424704" y="6467440"/>
            <a:ext cx="8238184" cy="123111"/>
          </a:xfrm>
          <a:prstGeom prst="rect">
            <a:avLst/>
          </a:prstGeom>
          <a:noFill/>
        </p:spPr>
        <p:txBody>
          <a:bodyPr wrap="square" lIns="0" tIns="0" rIns="0" bIns="0" rtlCol="0">
            <a:spAutoFit/>
          </a:bodyPr>
          <a:lstStyle/>
          <a:p>
            <a:pPr fontAlgn="ctr"/>
            <a:r>
              <a:rPr lang="de-CH" sz="800" dirty="0"/>
              <a:t>Source. UBS Asset Management, August 2019.</a:t>
            </a:r>
            <a:endParaRPr lang="en-GB" sz="800" dirty="0"/>
          </a:p>
        </p:txBody>
      </p:sp>
      <p:sp>
        <p:nvSpPr>
          <p:cNvPr id="8" name="TextBox 7"/>
          <p:cNvSpPr txBox="1"/>
          <p:nvPr>
            <p:custDataLst>
              <p:tags r:id="rId3"/>
            </p:custDataLst>
          </p:nvPr>
        </p:nvSpPr>
        <p:spPr>
          <a:xfrm>
            <a:off x="413750" y="1112136"/>
            <a:ext cx="9189720" cy="316915"/>
          </a:xfrm>
          <a:prstGeom prst="rect">
            <a:avLst/>
          </a:prstGeom>
          <a:noFill/>
        </p:spPr>
        <p:txBody>
          <a:bodyPr vert="horz" wrap="square" lIns="0" tIns="0" rIns="0" bIns="0" rtlCol="0" anchor="t">
            <a:noAutofit/>
          </a:bodyPr>
          <a:lstStyle>
            <a:defPPr>
              <a:defRPr lang="it-IT"/>
            </a:defPPr>
            <a:lvl1pPr fontAlgn="base" hangingPunct="0">
              <a:spcBef>
                <a:spcPts val="0"/>
              </a:spcBef>
              <a:spcAft>
                <a:spcPts val="600"/>
              </a:spcAft>
              <a:defRPr sz="2000" kern="0">
                <a:solidFill>
                  <a:srgbClr val="464749"/>
                </a:solidFill>
                <a:latin typeface="UBSHeadline"/>
                <a:ea typeface="Arial Unicode MS"/>
              </a:defRPr>
            </a:lvl1pPr>
            <a:lvl2pPr marL="457200" eaLnBrk="0" fontAlgn="base" hangingPunct="0">
              <a:spcBef>
                <a:spcPct val="50000"/>
              </a:spcBef>
              <a:spcAft>
                <a:spcPct val="0"/>
              </a:spcAft>
              <a:defRPr>
                <a:latin typeface="Frutiger 55 Roman" pitchFamily="34" charset="0"/>
              </a:defRPr>
            </a:lvl2pPr>
            <a:lvl3pPr marL="914400" eaLnBrk="0" fontAlgn="base" hangingPunct="0">
              <a:spcBef>
                <a:spcPct val="50000"/>
              </a:spcBef>
              <a:spcAft>
                <a:spcPct val="0"/>
              </a:spcAft>
              <a:defRPr>
                <a:latin typeface="Frutiger 55 Roman" pitchFamily="34" charset="0"/>
              </a:defRPr>
            </a:lvl3pPr>
            <a:lvl4pPr marL="1371600" eaLnBrk="0" fontAlgn="base" hangingPunct="0">
              <a:spcBef>
                <a:spcPct val="50000"/>
              </a:spcBef>
              <a:spcAft>
                <a:spcPct val="0"/>
              </a:spcAft>
              <a:defRPr>
                <a:latin typeface="Frutiger 55 Roman" pitchFamily="34" charset="0"/>
              </a:defRPr>
            </a:lvl4pPr>
            <a:lvl5pPr marL="1828800" eaLnBrk="0" fontAlgn="base" hangingPunct="0">
              <a:spcBef>
                <a:spcPct val="50000"/>
              </a:spcBef>
              <a:spcAft>
                <a:spcPct val="0"/>
              </a:spcAft>
              <a:defRPr>
                <a:latin typeface="Frutiger 55 Roman" pitchFamily="34" charset="0"/>
              </a:defRPr>
            </a:lvl5pPr>
            <a:lvl6pPr marL="2286000" defTabSz="914400">
              <a:defRPr>
                <a:latin typeface="Frutiger 55 Roman" pitchFamily="34" charset="0"/>
              </a:defRPr>
            </a:lvl6pPr>
            <a:lvl7pPr marL="2743200" defTabSz="914400">
              <a:defRPr>
                <a:latin typeface="Frutiger 55 Roman" pitchFamily="34" charset="0"/>
              </a:defRPr>
            </a:lvl7pPr>
            <a:lvl8pPr marL="3200400" defTabSz="914400">
              <a:defRPr>
                <a:latin typeface="Frutiger 55 Roman" pitchFamily="34" charset="0"/>
              </a:defRPr>
            </a:lvl8pPr>
            <a:lvl9pPr marL="3657600" defTabSz="914400">
              <a:defRPr>
                <a:latin typeface="Frutiger 55 Roman" pitchFamily="34" charset="0"/>
              </a:defRPr>
            </a:lvl9pPr>
          </a:lstStyle>
          <a:p>
            <a:r>
              <a:rPr lang="en-US" sz="1400" dirty="0"/>
              <a:t>Breakdown of the construction related performance contribution</a:t>
            </a:r>
            <a:endParaRPr lang="en-GB" sz="1400" dirty="0"/>
          </a:p>
        </p:txBody>
      </p:sp>
      <p:graphicFrame>
        <p:nvGraphicFramePr>
          <p:cNvPr id="3" name="Tabelle 2">
            <a:extLst>
              <a:ext uri="{FF2B5EF4-FFF2-40B4-BE49-F238E27FC236}">
                <a16:creationId xmlns:a16="http://schemas.microsoft.com/office/drawing/2014/main" id="{7E336290-6212-0D4C-AA76-01C8C9848C7E}"/>
              </a:ext>
            </a:extLst>
          </p:cNvPr>
          <p:cNvGraphicFramePr>
            <a:graphicFrameLocks noGrp="1"/>
          </p:cNvGraphicFramePr>
          <p:nvPr>
            <p:extLst>
              <p:ext uri="{D42A27DB-BD31-4B8C-83A1-F6EECF244321}">
                <p14:modId xmlns:p14="http://schemas.microsoft.com/office/powerpoint/2010/main" val="3723416655"/>
              </p:ext>
            </p:extLst>
          </p:nvPr>
        </p:nvGraphicFramePr>
        <p:xfrm>
          <a:off x="422861" y="1647632"/>
          <a:ext cx="6493578" cy="3737520"/>
        </p:xfrm>
        <a:graphic>
          <a:graphicData uri="http://schemas.openxmlformats.org/drawingml/2006/table">
            <a:tbl>
              <a:tblPr firstRow="1" bandRow="1">
                <a:tableStyleId>{2D5ABB26-0587-4C30-8999-92F81FD0307C}</a:tableStyleId>
              </a:tblPr>
              <a:tblGrid>
                <a:gridCol w="680205">
                  <a:extLst>
                    <a:ext uri="{9D8B030D-6E8A-4147-A177-3AD203B41FA5}">
                      <a16:colId xmlns:a16="http://schemas.microsoft.com/office/drawing/2014/main" val="1599942373"/>
                    </a:ext>
                  </a:extLst>
                </a:gridCol>
                <a:gridCol w="5813373">
                  <a:extLst>
                    <a:ext uri="{9D8B030D-6E8A-4147-A177-3AD203B41FA5}">
                      <a16:colId xmlns:a16="http://schemas.microsoft.com/office/drawing/2014/main" val="1065796377"/>
                    </a:ext>
                  </a:extLst>
                </a:gridCol>
              </a:tblGrid>
              <a:tr h="612000">
                <a:tc>
                  <a:txBody>
                    <a:bodyPr/>
                    <a:lstStyle/>
                    <a:p>
                      <a:endParaRPr lang="en-US" sz="1200" dirty="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en-US" sz="1200" baseline="0" dirty="0"/>
                        <a:t>B</a:t>
                      </a:r>
                      <a:r>
                        <a:rPr lang="en-US" sz="1200" dirty="0"/>
                        <a:t>y </a:t>
                      </a:r>
                      <a:r>
                        <a:rPr lang="en-US" sz="1200" b="1" dirty="0"/>
                        <a:t>removing JESG laggards </a:t>
                      </a:r>
                      <a:r>
                        <a:rPr lang="en-US" sz="1200" dirty="0"/>
                        <a:t>the overall  modified duration</a:t>
                      </a:r>
                      <a:r>
                        <a:rPr lang="en-US" sz="1200" baseline="0" dirty="0"/>
                        <a:t> may deviate, with  </a:t>
                      </a:r>
                      <a:r>
                        <a:rPr lang="en-US" sz="1200" b="1" baseline="0" dirty="0"/>
                        <a:t>higher duration </a:t>
                      </a:r>
                      <a:r>
                        <a:rPr lang="en-US" sz="1200" dirty="0"/>
                        <a:t>the overall </a:t>
                      </a:r>
                      <a:r>
                        <a:rPr lang="en-US" sz="1200" b="1" dirty="0"/>
                        <a:t>performance increases, </a:t>
                      </a:r>
                      <a:r>
                        <a:rPr lang="en-US" sz="1200" b="0" dirty="0"/>
                        <a:t>with</a:t>
                      </a:r>
                      <a:r>
                        <a:rPr lang="en-US" sz="1200" b="0" baseline="0" dirty="0"/>
                        <a:t> </a:t>
                      </a:r>
                      <a:r>
                        <a:rPr lang="en-US" sz="1200" b="1" baseline="0" dirty="0"/>
                        <a:t>lower duration </a:t>
                      </a:r>
                      <a:r>
                        <a:rPr lang="en-US" sz="1200" b="0" baseline="0" dirty="0"/>
                        <a:t>the overall</a:t>
                      </a:r>
                      <a:r>
                        <a:rPr lang="en-US" sz="1200" b="1" baseline="0" dirty="0"/>
                        <a:t> performance decreases</a:t>
                      </a:r>
                      <a:r>
                        <a:rPr lang="en-US" sz="1200" b="1" dirty="0"/>
                        <a:t>.</a:t>
                      </a:r>
                      <a:r>
                        <a:rPr lang="en-US" sz="1200" dirty="0"/>
                        <a:t> </a:t>
                      </a:r>
                    </a:p>
                  </a:txBody>
                  <a:tcPr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7354816"/>
                  </a:ext>
                </a:extLst>
              </a:tr>
              <a:tr h="612000">
                <a:tc>
                  <a:txBody>
                    <a:bodyPr/>
                    <a:lstStyle/>
                    <a:p>
                      <a:endParaRPr lang="en-US" sz="1200" dirty="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en-US" sz="1200" dirty="0"/>
                        <a:t>By </a:t>
                      </a:r>
                      <a:r>
                        <a:rPr lang="en-US" sz="1200" b="1" dirty="0"/>
                        <a:t>excluding smaller EM countrie</a:t>
                      </a:r>
                      <a:r>
                        <a:rPr lang="en-US" sz="1200" b="1" baseline="0" dirty="0"/>
                        <a:t>s </a:t>
                      </a:r>
                      <a:r>
                        <a:rPr lang="en-US" sz="1200" b="0" baseline="0" dirty="0"/>
                        <a:t>(less than 25bps market cap in the index) </a:t>
                      </a:r>
                      <a:r>
                        <a:rPr lang="en-US" sz="1200" b="1" dirty="0"/>
                        <a:t>14 EM currencies</a:t>
                      </a:r>
                      <a:r>
                        <a:rPr lang="en-US" sz="1200" b="1" baseline="0" dirty="0"/>
                        <a:t> have been removed from the portfolio </a:t>
                      </a:r>
                      <a:r>
                        <a:rPr lang="en-US" sz="1200" b="0" baseline="0" dirty="0"/>
                        <a:t>that all had a negative spot performance to the USD</a:t>
                      </a:r>
                      <a:r>
                        <a:rPr lang="en-US" sz="1200" b="1" baseline="0" dirty="0"/>
                        <a:t>.  </a:t>
                      </a:r>
                      <a:br>
                        <a:rPr lang="en-US" sz="1200" b="1" baseline="0" dirty="0"/>
                      </a:br>
                      <a:r>
                        <a:rPr lang="en-US" sz="1200" b="0" baseline="0" dirty="0"/>
                        <a:t>As a result  of the EM country removal there is a </a:t>
                      </a:r>
                      <a:r>
                        <a:rPr lang="en-US" sz="1200" b="1" baseline="0" dirty="0"/>
                        <a:t>slightly reduced credit risk, resulting in lower performance. </a:t>
                      </a:r>
                    </a:p>
                    <a:p>
                      <a:pPr marL="0" marR="0" lvl="0" indent="0" algn="l" defTabSz="1005505" rtl="0" eaLnBrk="1" fontAlgn="auto" latinLnBrk="0" hangingPunct="1">
                        <a:lnSpc>
                          <a:spcPct val="100000"/>
                        </a:lnSpc>
                        <a:spcBef>
                          <a:spcPts val="0"/>
                        </a:spcBef>
                        <a:spcAft>
                          <a:spcPts val="0"/>
                        </a:spcAft>
                        <a:buClrTx/>
                        <a:buSzTx/>
                        <a:buFontTx/>
                        <a:buNone/>
                        <a:tabLst/>
                        <a:defRPr/>
                      </a:pPr>
                      <a:r>
                        <a:rPr lang="en-US" sz="1200" b="0" baseline="0" dirty="0"/>
                        <a:t>That has been partly </a:t>
                      </a:r>
                      <a:r>
                        <a:rPr lang="en-US" sz="1200" b="1" baseline="0" dirty="0"/>
                        <a:t>offset by an improved portfolio FX spot performance</a:t>
                      </a:r>
                      <a:r>
                        <a:rPr lang="en-US" sz="1200" b="0" baseline="0" dirty="0"/>
                        <a:t> due to the EM currency removal. </a:t>
                      </a:r>
                    </a:p>
                  </a:txBody>
                  <a:tcPr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52286023"/>
                  </a:ext>
                </a:extLst>
              </a:tr>
              <a:tr h="612000">
                <a:tc>
                  <a:txBody>
                    <a:bodyPr/>
                    <a:lstStyle/>
                    <a:p>
                      <a:endParaRPr lang="en-US" sz="1200" dirty="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en-US" sz="1200" dirty="0"/>
                        <a:t>By </a:t>
                      </a:r>
                      <a:r>
                        <a:rPr lang="en-US" sz="1200" b="1" dirty="0"/>
                        <a:t>reweighting</a:t>
                      </a:r>
                      <a:r>
                        <a:rPr lang="en-US" sz="1200" b="1" baseline="0" dirty="0"/>
                        <a:t> underlying's according to their ESG rating </a:t>
                      </a:r>
                      <a:r>
                        <a:rPr lang="en-US" sz="1200" b="0" baseline="0" dirty="0"/>
                        <a:t>the </a:t>
                      </a:r>
                      <a:r>
                        <a:rPr lang="en-US" sz="1200" b="1" baseline="0" dirty="0"/>
                        <a:t>currency weights have changed</a:t>
                      </a:r>
                      <a:r>
                        <a:rPr lang="en-US" sz="1200" b="0" baseline="0" dirty="0"/>
                        <a:t>.</a:t>
                      </a:r>
                    </a:p>
                    <a:p>
                      <a:pPr marL="0" marR="0" lvl="0" indent="0" algn="l" defTabSz="1005505" rtl="0" eaLnBrk="1" fontAlgn="auto" latinLnBrk="0" hangingPunct="1">
                        <a:lnSpc>
                          <a:spcPct val="100000"/>
                        </a:lnSpc>
                        <a:spcBef>
                          <a:spcPts val="0"/>
                        </a:spcBef>
                        <a:spcAft>
                          <a:spcPts val="0"/>
                        </a:spcAft>
                        <a:buClrTx/>
                        <a:buSzTx/>
                        <a:buFontTx/>
                        <a:buNone/>
                        <a:tabLst/>
                        <a:defRPr/>
                      </a:pPr>
                      <a:r>
                        <a:rPr lang="en-US" sz="1200" b="0" dirty="0"/>
                        <a:t>As a result</a:t>
                      </a:r>
                      <a:r>
                        <a:rPr lang="en-US" sz="1200" b="0" baseline="0" dirty="0"/>
                        <a:t> the portfolio </a:t>
                      </a:r>
                      <a:r>
                        <a:rPr lang="en-US" sz="1200" b="1" baseline="0" dirty="0"/>
                        <a:t>weighted FX performance to the USD</a:t>
                      </a:r>
                      <a:r>
                        <a:rPr lang="en-US" sz="1200" b="0" baseline="0" dirty="0"/>
                        <a:t> was improved from </a:t>
                      </a:r>
                      <a:br>
                        <a:rPr lang="en-US" sz="1200" b="0" baseline="0" dirty="0"/>
                      </a:br>
                      <a:r>
                        <a:rPr lang="en-US" sz="1200" b="0" baseline="0" dirty="0"/>
                        <a:t>-12.00% to -11.19% and therewith </a:t>
                      </a:r>
                      <a:r>
                        <a:rPr lang="en-US" sz="1200" b="1" baseline="0" dirty="0"/>
                        <a:t>the performance impact of the credit risk reduction reduced</a:t>
                      </a:r>
                      <a:r>
                        <a:rPr lang="en-US" sz="1200" b="0" baseline="0" dirty="0"/>
                        <a:t>.</a:t>
                      </a:r>
                    </a:p>
                  </a:txBody>
                  <a:tcPr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83625377"/>
                  </a:ext>
                </a:extLst>
              </a:tr>
              <a:tr h="720000">
                <a:tc>
                  <a:txBody>
                    <a:bodyPr/>
                    <a:lstStyle/>
                    <a:p>
                      <a:endParaRPr lang="en-US" sz="1200" dirty="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1005505" rtl="0" eaLnBrk="1" fontAlgn="auto" latinLnBrk="0" hangingPunct="1">
                        <a:lnSpc>
                          <a:spcPct val="100000"/>
                        </a:lnSpc>
                        <a:spcBef>
                          <a:spcPts val="0"/>
                        </a:spcBef>
                        <a:spcAft>
                          <a:spcPts val="0"/>
                        </a:spcAft>
                        <a:buClrTx/>
                        <a:buSzTx/>
                        <a:buFontTx/>
                        <a:buNone/>
                        <a:tabLst/>
                        <a:defRPr/>
                      </a:pPr>
                      <a:r>
                        <a:rPr lang="en-US" sz="1200" b="1" dirty="0"/>
                        <a:t>Solid long term performance </a:t>
                      </a:r>
                      <a:r>
                        <a:rPr lang="en-US" sz="1200" b="0" dirty="0"/>
                        <a:t>of the UBS ETF – J.P. Morgan Global Government ESG Liquid Bond UCITS ETF (back-tested) </a:t>
                      </a:r>
                      <a:r>
                        <a:rPr lang="en-US" sz="1200" b="1" dirty="0"/>
                        <a:t>can be attributed to the exclusions of JESG</a:t>
                      </a:r>
                      <a:r>
                        <a:rPr lang="en-US" sz="1200" b="1" baseline="0" dirty="0"/>
                        <a:t> laggards </a:t>
                      </a:r>
                      <a:r>
                        <a:rPr lang="en-US" sz="1200" b="0" baseline="0" dirty="0"/>
                        <a:t>and </a:t>
                      </a:r>
                      <a:r>
                        <a:rPr lang="en-US" sz="1200" b="0" dirty="0"/>
                        <a:t>the</a:t>
                      </a:r>
                      <a:r>
                        <a:rPr lang="en-US" sz="1200" b="0" baseline="0" dirty="0"/>
                        <a:t> </a:t>
                      </a:r>
                      <a:r>
                        <a:rPr lang="en-US" sz="1200" b="1" baseline="0" dirty="0"/>
                        <a:t>based reweighting's.</a:t>
                      </a:r>
                      <a:endParaRPr lang="en-US" sz="1200" b="1" dirty="0"/>
                    </a:p>
                  </a:txBody>
                  <a:tcPr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16737099"/>
                  </a:ext>
                </a:extLst>
              </a:tr>
            </a:tbl>
          </a:graphicData>
        </a:graphic>
      </p:graphicFrame>
      <p:sp>
        <p:nvSpPr>
          <p:cNvPr id="10" name="Oval 9">
            <a:extLst>
              <a:ext uri="{FF2B5EF4-FFF2-40B4-BE49-F238E27FC236}">
                <a16:creationId xmlns:a16="http://schemas.microsoft.com/office/drawing/2014/main" id="{5B3635BB-1666-CA45-91E3-12F6E1C8A9ED}"/>
              </a:ext>
            </a:extLst>
          </p:cNvPr>
          <p:cNvSpPr/>
          <p:nvPr/>
        </p:nvSpPr>
        <p:spPr>
          <a:xfrm>
            <a:off x="602564" y="1792222"/>
            <a:ext cx="295633" cy="295633"/>
          </a:xfrm>
          <a:prstGeom prst="ellipse">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dirty="0">
                <a:solidFill>
                  <a:schemeClr val="tx1"/>
                </a:solidFill>
              </a:rPr>
              <a:t>1</a:t>
            </a:r>
          </a:p>
        </p:txBody>
      </p:sp>
      <p:sp>
        <p:nvSpPr>
          <p:cNvPr id="12" name="Oval 11">
            <a:extLst>
              <a:ext uri="{FF2B5EF4-FFF2-40B4-BE49-F238E27FC236}">
                <a16:creationId xmlns:a16="http://schemas.microsoft.com/office/drawing/2014/main" id="{5B3635BB-1666-CA45-91E3-12F6E1C8A9ED}"/>
              </a:ext>
            </a:extLst>
          </p:cNvPr>
          <p:cNvSpPr/>
          <p:nvPr/>
        </p:nvSpPr>
        <p:spPr>
          <a:xfrm>
            <a:off x="610420" y="2447822"/>
            <a:ext cx="295633" cy="295633"/>
          </a:xfrm>
          <a:prstGeom prst="ellipse">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dirty="0">
                <a:solidFill>
                  <a:schemeClr val="tx1"/>
                </a:solidFill>
              </a:rPr>
              <a:t>2</a:t>
            </a:r>
          </a:p>
        </p:txBody>
      </p:sp>
      <p:sp>
        <p:nvSpPr>
          <p:cNvPr id="14" name="Oval 13">
            <a:extLst>
              <a:ext uri="{FF2B5EF4-FFF2-40B4-BE49-F238E27FC236}">
                <a16:creationId xmlns:a16="http://schemas.microsoft.com/office/drawing/2014/main" id="{5B3635BB-1666-CA45-91E3-12F6E1C8A9ED}"/>
              </a:ext>
            </a:extLst>
          </p:cNvPr>
          <p:cNvSpPr/>
          <p:nvPr/>
        </p:nvSpPr>
        <p:spPr>
          <a:xfrm>
            <a:off x="610420" y="3791818"/>
            <a:ext cx="295633" cy="295633"/>
          </a:xfrm>
          <a:prstGeom prst="ellipse">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dirty="0">
                <a:solidFill>
                  <a:schemeClr val="tx1"/>
                </a:solidFill>
              </a:rPr>
              <a:t>3</a:t>
            </a:r>
          </a:p>
        </p:txBody>
      </p:sp>
      <p:sp>
        <p:nvSpPr>
          <p:cNvPr id="15" name="Oval 14">
            <a:extLst>
              <a:ext uri="{FF2B5EF4-FFF2-40B4-BE49-F238E27FC236}">
                <a16:creationId xmlns:a16="http://schemas.microsoft.com/office/drawing/2014/main" id="{5B3635BB-1666-CA45-91E3-12F6E1C8A9ED}"/>
              </a:ext>
            </a:extLst>
          </p:cNvPr>
          <p:cNvSpPr/>
          <p:nvPr/>
        </p:nvSpPr>
        <p:spPr>
          <a:xfrm>
            <a:off x="602562" y="4810881"/>
            <a:ext cx="295633" cy="295633"/>
          </a:xfrm>
          <a:prstGeom prst="ellipse">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dirty="0">
                <a:solidFill>
                  <a:schemeClr val="tx1"/>
                </a:solidFill>
              </a:rPr>
              <a:t>4</a:t>
            </a:r>
          </a:p>
        </p:txBody>
      </p:sp>
      <p:pic>
        <p:nvPicPr>
          <p:cNvPr id="9" name="Grafik 8">
            <a:extLst>
              <a:ext uri="{FF2B5EF4-FFF2-40B4-BE49-F238E27FC236}">
                <a16:creationId xmlns:a16="http://schemas.microsoft.com/office/drawing/2014/main" id="{69A6F5FB-5F91-4142-85A4-D17EAF218AE8}"/>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391859" y="4119862"/>
            <a:ext cx="632995" cy="632995"/>
          </a:xfrm>
          <a:prstGeom prst="rect">
            <a:avLst/>
          </a:prstGeom>
        </p:spPr>
      </p:pic>
      <p:sp>
        <p:nvSpPr>
          <p:cNvPr id="17" name="SECURITY TEXT">
            <a:extLst>
              <a:ext uri="{FF2B5EF4-FFF2-40B4-BE49-F238E27FC236}">
                <a16:creationId xmlns:a16="http://schemas.microsoft.com/office/drawing/2014/main" id="{B2B27BC4-5C6D-594C-BE7F-A8D26B26FC7E}"/>
              </a:ext>
            </a:extLst>
          </p:cNvPr>
          <p:cNvSpPr txBox="1">
            <a:spLocks/>
          </p:cNvSpPr>
          <p:nvPr>
            <p:custDataLst>
              <p:tags r:id="rId4"/>
            </p:custDataLst>
          </p:nvPr>
        </p:nvSpPr>
        <p:spPr>
          <a:xfrm>
            <a:off x="7607800" y="164215"/>
            <a:ext cx="1993392" cy="182880"/>
          </a:xfrm>
          <a:prstGeom prst="rect">
            <a:avLst/>
          </a:prstGeom>
        </p:spPr>
        <p:txBody>
          <a:bodyPr vert="horz" wrap="square" lIns="73152" tIns="0" rIns="0" bIns="0" rtlCol="0" anchor="b" anchorCtr="0">
            <a:spAutoFit/>
          </a:bodyPr>
          <a:lstStyle>
            <a:lvl1pPr marL="0" indent="0" algn="l" defTabSz="1005505" rtl="0" eaLnBrk="1" latinLnBrk="0" hangingPunct="1">
              <a:spcBef>
                <a:spcPct val="20000"/>
              </a:spcBef>
              <a:buSzPct val="120000"/>
              <a:buFont typeface="Symbol" pitchFamily="18" charset="2"/>
              <a:buNone/>
              <a:defRPr sz="1200" b="0" kern="1200" baseline="0">
                <a:solidFill>
                  <a:schemeClr val="tx1"/>
                </a:solidFill>
                <a:latin typeface="+mn-lt"/>
                <a:ea typeface="+mn-ea"/>
                <a:cs typeface="+mn-cs"/>
              </a:defRPr>
            </a:lvl1pPr>
            <a:lvl2pPr marL="816973" indent="-314218"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2pPr>
            <a:lvl3pPr marL="1256881"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3pPr>
            <a:lvl4pPr marL="1759633"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4pPr>
            <a:lvl5pPr marL="2262384"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5pPr>
            <a:lvl6pPr marL="2765137"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7890"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0641"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3393"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a:r>
              <a:rPr lang="de-CH" dirty="0">
                <a:solidFill>
                  <a:prstClr val="black"/>
                </a:solidFill>
              </a:rPr>
              <a:t>For </a:t>
            </a:r>
            <a:r>
              <a:rPr lang="de-CH" dirty="0" err="1">
                <a:solidFill>
                  <a:prstClr val="black"/>
                </a:solidFill>
              </a:rPr>
              <a:t>marketing</a:t>
            </a:r>
            <a:r>
              <a:rPr lang="de-CH" dirty="0">
                <a:solidFill>
                  <a:prstClr val="black"/>
                </a:solidFill>
              </a:rPr>
              <a:t> </a:t>
            </a:r>
            <a:r>
              <a:rPr lang="de-CH" dirty="0" err="1">
                <a:solidFill>
                  <a:prstClr val="black"/>
                </a:solidFill>
              </a:rPr>
              <a:t>purposes</a:t>
            </a:r>
            <a:r>
              <a:rPr lang="de-CH" dirty="0">
                <a:solidFill>
                  <a:prstClr val="black"/>
                </a:solidFill>
              </a:rPr>
              <a:t> </a:t>
            </a:r>
            <a:r>
              <a:rPr lang="de-CH" dirty="0" err="1">
                <a:solidFill>
                  <a:prstClr val="black"/>
                </a:solidFill>
              </a:rPr>
              <a:t>only</a:t>
            </a:r>
            <a:endParaRPr lang="en-GB" dirty="0">
              <a:latin typeface="Frutiger 45 Light"/>
              <a:ea typeface="MS PGothic"/>
            </a:endParaRPr>
          </a:p>
        </p:txBody>
      </p:sp>
    </p:spTree>
    <p:custDataLst>
      <p:tags r:id="rId1"/>
    </p:custDataLst>
    <p:extLst>
      <p:ext uri="{BB962C8B-B14F-4D97-AF65-F5344CB8AC3E}">
        <p14:creationId xmlns:p14="http://schemas.microsoft.com/office/powerpoint/2010/main" val="446096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elle 8">
            <a:extLst>
              <a:ext uri="{FF2B5EF4-FFF2-40B4-BE49-F238E27FC236}">
                <a16:creationId xmlns:a16="http://schemas.microsoft.com/office/drawing/2014/main" id="{D4EA579D-C86C-DC44-929B-FE3330084BB4}"/>
              </a:ext>
            </a:extLst>
          </p:cNvPr>
          <p:cNvGraphicFramePr>
            <a:graphicFrameLocks noGrp="1"/>
          </p:cNvGraphicFramePr>
          <p:nvPr>
            <p:extLst>
              <p:ext uri="{D42A27DB-BD31-4B8C-83A1-F6EECF244321}">
                <p14:modId xmlns:p14="http://schemas.microsoft.com/office/powerpoint/2010/main" val="271236465"/>
              </p:ext>
            </p:extLst>
          </p:nvPr>
        </p:nvGraphicFramePr>
        <p:xfrm>
          <a:off x="685989" y="4052700"/>
          <a:ext cx="8568000" cy="1956000"/>
        </p:xfrm>
        <a:graphic>
          <a:graphicData uri="http://schemas.openxmlformats.org/drawingml/2006/table">
            <a:tbl>
              <a:tblPr>
                <a:tableStyleId>{2D5ABB26-0587-4C30-8999-92F81FD0307C}</a:tableStyleId>
              </a:tblPr>
              <a:tblGrid>
                <a:gridCol w="1080000">
                  <a:extLst>
                    <a:ext uri="{9D8B030D-6E8A-4147-A177-3AD203B41FA5}">
                      <a16:colId xmlns:a16="http://schemas.microsoft.com/office/drawing/2014/main" val="915227888"/>
                    </a:ext>
                  </a:extLst>
                </a:gridCol>
                <a:gridCol w="468000">
                  <a:extLst>
                    <a:ext uri="{9D8B030D-6E8A-4147-A177-3AD203B41FA5}">
                      <a16:colId xmlns:a16="http://schemas.microsoft.com/office/drawing/2014/main" val="3713637681"/>
                    </a:ext>
                  </a:extLst>
                </a:gridCol>
                <a:gridCol w="468000">
                  <a:extLst>
                    <a:ext uri="{9D8B030D-6E8A-4147-A177-3AD203B41FA5}">
                      <a16:colId xmlns:a16="http://schemas.microsoft.com/office/drawing/2014/main" val="3378233806"/>
                    </a:ext>
                  </a:extLst>
                </a:gridCol>
                <a:gridCol w="468000">
                  <a:extLst>
                    <a:ext uri="{9D8B030D-6E8A-4147-A177-3AD203B41FA5}">
                      <a16:colId xmlns:a16="http://schemas.microsoft.com/office/drawing/2014/main" val="236938655"/>
                    </a:ext>
                  </a:extLst>
                </a:gridCol>
                <a:gridCol w="468000">
                  <a:extLst>
                    <a:ext uri="{9D8B030D-6E8A-4147-A177-3AD203B41FA5}">
                      <a16:colId xmlns:a16="http://schemas.microsoft.com/office/drawing/2014/main" val="1460154721"/>
                    </a:ext>
                  </a:extLst>
                </a:gridCol>
                <a:gridCol w="468000">
                  <a:extLst>
                    <a:ext uri="{9D8B030D-6E8A-4147-A177-3AD203B41FA5}">
                      <a16:colId xmlns:a16="http://schemas.microsoft.com/office/drawing/2014/main" val="1303199489"/>
                    </a:ext>
                  </a:extLst>
                </a:gridCol>
                <a:gridCol w="468000">
                  <a:extLst>
                    <a:ext uri="{9D8B030D-6E8A-4147-A177-3AD203B41FA5}">
                      <a16:colId xmlns:a16="http://schemas.microsoft.com/office/drawing/2014/main" val="4017677646"/>
                    </a:ext>
                  </a:extLst>
                </a:gridCol>
                <a:gridCol w="468000">
                  <a:extLst>
                    <a:ext uri="{9D8B030D-6E8A-4147-A177-3AD203B41FA5}">
                      <a16:colId xmlns:a16="http://schemas.microsoft.com/office/drawing/2014/main" val="3164199523"/>
                    </a:ext>
                  </a:extLst>
                </a:gridCol>
                <a:gridCol w="468000">
                  <a:extLst>
                    <a:ext uri="{9D8B030D-6E8A-4147-A177-3AD203B41FA5}">
                      <a16:colId xmlns:a16="http://schemas.microsoft.com/office/drawing/2014/main" val="2805797875"/>
                    </a:ext>
                  </a:extLst>
                </a:gridCol>
                <a:gridCol w="468000">
                  <a:extLst>
                    <a:ext uri="{9D8B030D-6E8A-4147-A177-3AD203B41FA5}">
                      <a16:colId xmlns:a16="http://schemas.microsoft.com/office/drawing/2014/main" val="2721888297"/>
                    </a:ext>
                  </a:extLst>
                </a:gridCol>
                <a:gridCol w="468000">
                  <a:extLst>
                    <a:ext uri="{9D8B030D-6E8A-4147-A177-3AD203B41FA5}">
                      <a16:colId xmlns:a16="http://schemas.microsoft.com/office/drawing/2014/main" val="827872961"/>
                    </a:ext>
                  </a:extLst>
                </a:gridCol>
                <a:gridCol w="468000">
                  <a:extLst>
                    <a:ext uri="{9D8B030D-6E8A-4147-A177-3AD203B41FA5}">
                      <a16:colId xmlns:a16="http://schemas.microsoft.com/office/drawing/2014/main" val="1524440877"/>
                    </a:ext>
                  </a:extLst>
                </a:gridCol>
                <a:gridCol w="468000">
                  <a:extLst>
                    <a:ext uri="{9D8B030D-6E8A-4147-A177-3AD203B41FA5}">
                      <a16:colId xmlns:a16="http://schemas.microsoft.com/office/drawing/2014/main" val="3364383979"/>
                    </a:ext>
                  </a:extLst>
                </a:gridCol>
                <a:gridCol w="468000">
                  <a:extLst>
                    <a:ext uri="{9D8B030D-6E8A-4147-A177-3AD203B41FA5}">
                      <a16:colId xmlns:a16="http://schemas.microsoft.com/office/drawing/2014/main" val="1951367574"/>
                    </a:ext>
                  </a:extLst>
                </a:gridCol>
                <a:gridCol w="468000">
                  <a:extLst>
                    <a:ext uri="{9D8B030D-6E8A-4147-A177-3AD203B41FA5}">
                      <a16:colId xmlns:a16="http://schemas.microsoft.com/office/drawing/2014/main" val="1626252934"/>
                    </a:ext>
                  </a:extLst>
                </a:gridCol>
                <a:gridCol w="468000">
                  <a:extLst>
                    <a:ext uri="{9D8B030D-6E8A-4147-A177-3AD203B41FA5}">
                      <a16:colId xmlns:a16="http://schemas.microsoft.com/office/drawing/2014/main" val="3991593459"/>
                    </a:ext>
                  </a:extLst>
                </a:gridCol>
                <a:gridCol w="468000">
                  <a:extLst>
                    <a:ext uri="{9D8B030D-6E8A-4147-A177-3AD203B41FA5}">
                      <a16:colId xmlns:a16="http://schemas.microsoft.com/office/drawing/2014/main" val="3337568525"/>
                    </a:ext>
                  </a:extLst>
                </a:gridCol>
              </a:tblGrid>
              <a:tr h="0">
                <a:tc>
                  <a:txBody>
                    <a:bodyPr/>
                    <a:lstStyle/>
                    <a:p>
                      <a:pPr algn="l" fontAlgn="b"/>
                      <a:r>
                        <a:rPr lang="en-US" sz="1000" b="0" i="0" u="none" strike="noStrike" noProof="0" dirty="0">
                          <a:solidFill>
                            <a:srgbClr val="000000"/>
                          </a:solidFill>
                          <a:effectLst/>
                          <a:latin typeface="+mn-lt"/>
                        </a:rPr>
                        <a:t>Currency</a:t>
                      </a:r>
                    </a:p>
                  </a:txBody>
                  <a:tcPr marL="0"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de-CH" sz="1000" b="0" i="0" u="none" strike="noStrike" dirty="0">
                          <a:solidFill>
                            <a:srgbClr val="000000"/>
                          </a:solidFill>
                          <a:effectLst/>
                          <a:latin typeface="+mn-lt"/>
                        </a:rPr>
                        <a:t>COP</a:t>
                      </a:r>
                    </a:p>
                  </a:txBody>
                  <a:tcPr marL="9525"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de-CH" sz="1000" b="0" i="0" u="none" strike="noStrike" dirty="0">
                          <a:solidFill>
                            <a:srgbClr val="000000"/>
                          </a:solidFill>
                          <a:effectLst/>
                          <a:latin typeface="+mn-lt"/>
                        </a:rPr>
                        <a:t>MYR</a:t>
                      </a:r>
                    </a:p>
                  </a:txBody>
                  <a:tcPr marL="9525"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de-CH" sz="1000" b="0" i="0" u="none" strike="noStrike" dirty="0">
                          <a:solidFill>
                            <a:srgbClr val="000000"/>
                          </a:solidFill>
                          <a:effectLst/>
                          <a:latin typeface="+mn-lt"/>
                        </a:rPr>
                        <a:t>ILS</a:t>
                      </a:r>
                    </a:p>
                  </a:txBody>
                  <a:tcPr marL="9525"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de-CH" sz="1000" b="0" i="0" u="none" strike="noStrike" dirty="0">
                          <a:solidFill>
                            <a:srgbClr val="000000"/>
                          </a:solidFill>
                          <a:effectLst/>
                          <a:latin typeface="+mn-lt"/>
                        </a:rPr>
                        <a:t>HUF</a:t>
                      </a:r>
                    </a:p>
                  </a:txBody>
                  <a:tcPr marL="9525"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de-CH" sz="1000" b="0" i="0" u="none" strike="noStrike" dirty="0">
                          <a:solidFill>
                            <a:srgbClr val="000000"/>
                          </a:solidFill>
                          <a:effectLst/>
                          <a:latin typeface="+mn-lt"/>
                        </a:rPr>
                        <a:t>CZK</a:t>
                      </a:r>
                    </a:p>
                  </a:txBody>
                  <a:tcPr marL="9525"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de-CH" sz="1000" b="0" i="0" u="none" strike="noStrike" dirty="0">
                          <a:solidFill>
                            <a:srgbClr val="000000"/>
                          </a:solidFill>
                          <a:effectLst/>
                          <a:latin typeface="+mn-lt"/>
                        </a:rPr>
                        <a:t>NZD</a:t>
                      </a:r>
                    </a:p>
                  </a:txBody>
                  <a:tcPr marL="9525"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de-CH" sz="1000" b="0" i="0" u="none" strike="noStrike" dirty="0">
                          <a:solidFill>
                            <a:srgbClr val="000000"/>
                          </a:solidFill>
                          <a:effectLst/>
                          <a:latin typeface="+mn-lt"/>
                        </a:rPr>
                        <a:t>TRY</a:t>
                      </a:r>
                    </a:p>
                  </a:txBody>
                  <a:tcPr marL="9525"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de-CH" sz="1000" b="0" i="0" u="none" strike="noStrike" dirty="0">
                          <a:solidFill>
                            <a:srgbClr val="000000"/>
                          </a:solidFill>
                          <a:effectLst/>
                          <a:latin typeface="+mn-lt"/>
                        </a:rPr>
                        <a:t>PEN</a:t>
                      </a:r>
                    </a:p>
                  </a:txBody>
                  <a:tcPr marL="9525"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de-CH" sz="1000" b="0" i="0" u="none" strike="noStrike" dirty="0">
                          <a:solidFill>
                            <a:srgbClr val="000000"/>
                          </a:solidFill>
                          <a:effectLst/>
                          <a:latin typeface="+mn-lt"/>
                        </a:rPr>
                        <a:t>CLP</a:t>
                      </a:r>
                    </a:p>
                  </a:txBody>
                  <a:tcPr marL="9525"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de-CH" sz="1000" b="0" i="0" u="none" strike="noStrike" dirty="0">
                          <a:solidFill>
                            <a:srgbClr val="000000"/>
                          </a:solidFill>
                          <a:effectLst/>
                          <a:latin typeface="+mn-lt"/>
                        </a:rPr>
                        <a:t>RON</a:t>
                      </a:r>
                    </a:p>
                  </a:txBody>
                  <a:tcPr marL="9525"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de-CH" sz="1000" b="0" i="0" u="none" strike="noStrike" dirty="0">
                          <a:solidFill>
                            <a:srgbClr val="000000"/>
                          </a:solidFill>
                          <a:effectLst/>
                          <a:latin typeface="+mn-lt"/>
                        </a:rPr>
                        <a:t>ARS</a:t>
                      </a:r>
                    </a:p>
                  </a:txBody>
                  <a:tcPr marL="9525"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de-CH" sz="1000" b="0" i="0" u="none" strike="noStrike" dirty="0">
                          <a:solidFill>
                            <a:srgbClr val="000000"/>
                          </a:solidFill>
                          <a:effectLst/>
                          <a:latin typeface="+mn-lt"/>
                        </a:rPr>
                        <a:t>BXL</a:t>
                      </a:r>
                    </a:p>
                  </a:txBody>
                  <a:tcPr marL="9525"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de-CH" sz="1000" b="0" i="0" u="none" strike="noStrike" dirty="0">
                          <a:solidFill>
                            <a:srgbClr val="000000"/>
                          </a:solidFill>
                          <a:effectLst/>
                          <a:latin typeface="+mn-lt"/>
                        </a:rPr>
                        <a:t>PXP</a:t>
                      </a:r>
                    </a:p>
                  </a:txBody>
                  <a:tcPr marL="9525"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de-CH" sz="1000" b="0" i="0" u="none" strike="noStrike" dirty="0">
                          <a:solidFill>
                            <a:srgbClr val="000000"/>
                          </a:solidFill>
                          <a:effectLst/>
                          <a:latin typeface="+mn-lt"/>
                        </a:rPr>
                        <a:t>UGU</a:t>
                      </a:r>
                    </a:p>
                  </a:txBody>
                  <a:tcPr marL="9525"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de-CH" sz="1000" b="0" i="0" u="none" strike="noStrike" dirty="0">
                          <a:solidFill>
                            <a:srgbClr val="000000"/>
                          </a:solidFill>
                          <a:effectLst/>
                          <a:latin typeface="+mn-lt"/>
                        </a:rPr>
                        <a:t>DXP</a:t>
                      </a:r>
                    </a:p>
                  </a:txBody>
                  <a:tcPr marL="9525"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de-CH" sz="1000" b="0" i="0" u="none" strike="noStrike" dirty="0">
                          <a:solidFill>
                            <a:srgbClr val="000000"/>
                          </a:solidFill>
                          <a:effectLst/>
                          <a:latin typeface="+mn-lt"/>
                        </a:rPr>
                        <a:t>CXP</a:t>
                      </a:r>
                    </a:p>
                  </a:txBody>
                  <a:tcPr marL="9525"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685877"/>
                  </a:ext>
                </a:extLst>
              </a:tr>
              <a:tr h="0">
                <a:tc gridSpan="17">
                  <a:txBody>
                    <a:bodyPr/>
                    <a:lstStyle/>
                    <a:p>
                      <a:pPr marL="0" marR="0" lvl="0" indent="0" algn="l" defTabSz="1005505" rtl="0" eaLnBrk="1" fontAlgn="b" latinLnBrk="0" hangingPunct="1">
                        <a:lnSpc>
                          <a:spcPct val="100000"/>
                        </a:lnSpc>
                        <a:spcBef>
                          <a:spcPts val="0"/>
                        </a:spcBef>
                        <a:spcAft>
                          <a:spcPts val="0"/>
                        </a:spcAft>
                        <a:buClrTx/>
                        <a:buSzTx/>
                        <a:buFontTx/>
                        <a:buNone/>
                        <a:tabLst/>
                        <a:defRPr/>
                      </a:pPr>
                      <a:r>
                        <a:rPr lang="en-US" sz="1000" b="1" u="none" strike="noStrike" noProof="0" dirty="0">
                          <a:effectLst/>
                          <a:latin typeface="+mn-lt"/>
                        </a:rPr>
                        <a:t>J.P. Morgan GBI Aggregate Diversified Index</a:t>
                      </a:r>
                      <a:endParaRPr lang="en-US" sz="1000" b="1" i="0" u="none" strike="noStrike" noProof="0" dirty="0">
                        <a:solidFill>
                          <a:srgbClr val="000000"/>
                        </a:solidFill>
                        <a:effectLst/>
                        <a:latin typeface="+mn-lt"/>
                      </a:endParaRPr>
                    </a:p>
                  </a:txBody>
                  <a:tcPr marL="0" marR="72000" marT="54000" marB="54000" anchor="ct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a:solidFill>
                          <a:srgbClr val="000000"/>
                        </a:solidFill>
                        <a:effectLst/>
                        <a:latin typeface="+mn-lt"/>
                      </a:endParaRPr>
                    </a:p>
                  </a:txBody>
                  <a:tcPr marL="0" marR="0" marT="36000" marB="36000" anchor="b"/>
                </a:tc>
                <a:tc hMerge="1">
                  <a:txBody>
                    <a:bodyPr/>
                    <a:lstStyle/>
                    <a:p>
                      <a:pPr algn="r" fontAlgn="b"/>
                      <a:endParaRPr lang="de-CH" sz="800" b="0" i="0" u="none" strike="noStrike">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extLst>
                  <a:ext uri="{0D108BD9-81ED-4DB2-BD59-A6C34878D82A}">
                    <a16:rowId xmlns:a16="http://schemas.microsoft.com/office/drawing/2014/main" val="1075594179"/>
                  </a:ext>
                </a:extLst>
              </a:tr>
              <a:tr h="0">
                <a:tc>
                  <a:txBody>
                    <a:bodyPr/>
                    <a:lstStyle/>
                    <a:p>
                      <a:pPr marL="0" marR="0" lvl="0" indent="0" algn="l" defTabSz="1005505" rtl="0" eaLnBrk="1" fontAlgn="b" latinLnBrk="0" hangingPunct="1">
                        <a:lnSpc>
                          <a:spcPct val="100000"/>
                        </a:lnSpc>
                        <a:spcBef>
                          <a:spcPts val="0"/>
                        </a:spcBef>
                        <a:spcAft>
                          <a:spcPts val="0"/>
                        </a:spcAft>
                        <a:buClrTx/>
                        <a:buSzTx/>
                        <a:buFontTx/>
                        <a:buNone/>
                        <a:tabLst/>
                        <a:defRPr/>
                      </a:pPr>
                      <a:r>
                        <a:rPr lang="en-US" sz="1000" b="0" i="0" u="none" strike="noStrike" noProof="0" dirty="0">
                          <a:solidFill>
                            <a:schemeClr val="tx1"/>
                          </a:solidFill>
                          <a:effectLst/>
                          <a:latin typeface="+mn-lt"/>
                        </a:rPr>
                        <a:t>Weights %</a:t>
                      </a:r>
                    </a:p>
                  </a:txBody>
                  <a:tcPr marL="0" marR="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0.23</a:t>
                      </a:r>
                    </a:p>
                  </a:txBody>
                  <a:tcPr marL="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0.21</a:t>
                      </a:r>
                    </a:p>
                  </a:txBody>
                  <a:tcPr marL="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0.20</a:t>
                      </a:r>
                    </a:p>
                  </a:txBody>
                  <a:tcPr marL="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0.16</a:t>
                      </a:r>
                    </a:p>
                  </a:txBody>
                  <a:tcPr marL="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0.15</a:t>
                      </a:r>
                    </a:p>
                  </a:txBody>
                  <a:tcPr marL="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0.14</a:t>
                      </a:r>
                    </a:p>
                  </a:txBody>
                  <a:tcPr marL="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0.14</a:t>
                      </a:r>
                    </a:p>
                  </a:txBody>
                  <a:tcPr marL="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0.14</a:t>
                      </a:r>
                    </a:p>
                  </a:txBody>
                  <a:tcPr marL="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0.12</a:t>
                      </a:r>
                    </a:p>
                  </a:txBody>
                  <a:tcPr marL="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0.09</a:t>
                      </a:r>
                    </a:p>
                  </a:txBody>
                  <a:tcPr marL="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0.01</a:t>
                      </a:r>
                    </a:p>
                  </a:txBody>
                  <a:tcPr marL="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0.01</a:t>
                      </a:r>
                    </a:p>
                  </a:txBody>
                  <a:tcPr marL="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0.01</a:t>
                      </a:r>
                    </a:p>
                  </a:txBody>
                  <a:tcPr marL="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0.01</a:t>
                      </a:r>
                    </a:p>
                  </a:txBody>
                  <a:tcPr marL="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0.01</a:t>
                      </a:r>
                    </a:p>
                  </a:txBody>
                  <a:tcPr marL="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0.01</a:t>
                      </a:r>
                    </a:p>
                  </a:txBody>
                  <a:tcPr marL="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0182725"/>
                  </a:ext>
                </a:extLst>
              </a:tr>
              <a:tr h="0">
                <a:tc>
                  <a:txBody>
                    <a:bodyPr/>
                    <a:lstStyle/>
                    <a:p>
                      <a:pPr algn="l" fontAlgn="b"/>
                      <a:r>
                        <a:rPr lang="en-US" sz="1000" b="0" i="0" u="none" strike="noStrike" noProof="0" dirty="0">
                          <a:solidFill>
                            <a:srgbClr val="000000"/>
                          </a:solidFill>
                          <a:effectLst/>
                          <a:latin typeface="+mn-lt"/>
                        </a:rPr>
                        <a:t>Currency Performance %</a:t>
                      </a:r>
                    </a:p>
                  </a:txBody>
                  <a:tcPr marL="0" marR="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-0.108</a:t>
                      </a:r>
                    </a:p>
                  </a:txBody>
                  <a:tcPr marL="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-0.056</a:t>
                      </a:r>
                    </a:p>
                  </a:txBody>
                  <a:tcPr marL="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0.015</a:t>
                      </a:r>
                    </a:p>
                  </a:txBody>
                  <a:tcPr marL="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-0.038</a:t>
                      </a:r>
                    </a:p>
                  </a:txBody>
                  <a:tcPr marL="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-0.025</a:t>
                      </a:r>
                    </a:p>
                  </a:txBody>
                  <a:tcPr marL="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-0.029</a:t>
                      </a:r>
                    </a:p>
                  </a:txBody>
                  <a:tcPr marL="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-0.093</a:t>
                      </a:r>
                    </a:p>
                  </a:txBody>
                  <a:tcPr marL="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-0.031</a:t>
                      </a:r>
                    </a:p>
                  </a:txBody>
                  <a:tcPr marL="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-0.040</a:t>
                      </a:r>
                    </a:p>
                  </a:txBody>
                  <a:tcPr marL="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-0.018</a:t>
                      </a:r>
                    </a:p>
                  </a:txBody>
                  <a:tcPr marL="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-0.012</a:t>
                      </a:r>
                    </a:p>
                  </a:txBody>
                  <a:tcPr marL="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-0.005</a:t>
                      </a:r>
                    </a:p>
                  </a:txBody>
                  <a:tcPr marL="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-0.002</a:t>
                      </a:r>
                    </a:p>
                  </a:txBody>
                  <a:tcPr marL="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-0.003</a:t>
                      </a:r>
                    </a:p>
                  </a:txBody>
                  <a:tcPr marL="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-0.002</a:t>
                      </a:r>
                    </a:p>
                  </a:txBody>
                  <a:tcPr marL="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-0.003</a:t>
                      </a:r>
                    </a:p>
                  </a:txBody>
                  <a:tcPr marL="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678080598"/>
                  </a:ext>
                </a:extLst>
              </a:tr>
              <a:tr h="0">
                <a:tc gridSpan="17">
                  <a:txBody>
                    <a:bodyPr/>
                    <a:lstStyle/>
                    <a:p>
                      <a:pPr marL="0" marR="0" lvl="0" indent="0" algn="l" defTabSz="1005505" rtl="0" eaLnBrk="1" fontAlgn="b" latinLnBrk="0" hangingPunct="1">
                        <a:lnSpc>
                          <a:spcPct val="100000"/>
                        </a:lnSpc>
                        <a:spcBef>
                          <a:spcPts val="0"/>
                        </a:spcBef>
                        <a:spcAft>
                          <a:spcPts val="0"/>
                        </a:spcAft>
                        <a:buClrTx/>
                        <a:buSzTx/>
                        <a:buFontTx/>
                        <a:buNone/>
                        <a:tabLst/>
                        <a:defRPr/>
                      </a:pPr>
                      <a:r>
                        <a:rPr lang="en-US" sz="1000" b="1" u="none" strike="noStrike" noProof="0" dirty="0">
                          <a:effectLst/>
                          <a:latin typeface="+mn-lt"/>
                        </a:rPr>
                        <a:t>J.P. Morgan Global Government ESG Liquid Bond Index</a:t>
                      </a:r>
                      <a:endParaRPr lang="en-US" sz="1000" b="1" i="0" u="none" strike="noStrike" noProof="0" dirty="0">
                        <a:solidFill>
                          <a:srgbClr val="000000"/>
                        </a:solidFill>
                        <a:effectLst/>
                        <a:latin typeface="+mn-lt"/>
                      </a:endParaRPr>
                    </a:p>
                  </a:txBody>
                  <a:tcPr marL="0" marR="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a:solidFill>
                          <a:srgbClr val="000000"/>
                        </a:solidFill>
                        <a:effectLst/>
                        <a:latin typeface="+mn-lt"/>
                      </a:endParaRPr>
                    </a:p>
                  </a:txBody>
                  <a:tcPr marL="0" marR="0" marT="36000" marB="36000" anchor="b"/>
                </a:tc>
                <a:tc hMerge="1">
                  <a:txBody>
                    <a:bodyPr/>
                    <a:lstStyle/>
                    <a:p>
                      <a:pPr algn="r" fontAlgn="b"/>
                      <a:endParaRPr lang="de-CH" sz="800" b="0" i="0" u="none" strike="noStrike">
                        <a:solidFill>
                          <a:srgbClr val="000000"/>
                        </a:solidFill>
                        <a:effectLst/>
                        <a:latin typeface="+mn-lt"/>
                      </a:endParaRPr>
                    </a:p>
                  </a:txBody>
                  <a:tcPr marL="0" marR="0" marT="36000" marB="36000" anchor="b"/>
                </a:tc>
                <a:tc hMerge="1">
                  <a:txBody>
                    <a:bodyPr/>
                    <a:lstStyle/>
                    <a:p>
                      <a:pPr algn="r" fontAlgn="b"/>
                      <a:endParaRPr lang="de-CH" sz="800" b="0" i="0" u="none" strike="noStrike">
                        <a:solidFill>
                          <a:srgbClr val="000000"/>
                        </a:solidFill>
                        <a:effectLst/>
                        <a:latin typeface="+mn-lt"/>
                      </a:endParaRPr>
                    </a:p>
                  </a:txBody>
                  <a:tcPr marL="0" marR="0" marT="36000" marB="36000" anchor="b"/>
                </a:tc>
                <a:tc hMerge="1">
                  <a:txBody>
                    <a:bodyPr/>
                    <a:lstStyle/>
                    <a:p>
                      <a:pPr algn="r" fontAlgn="b"/>
                      <a:endParaRPr lang="de-CH" sz="800" b="0" i="0" u="none" strike="noStrike">
                        <a:solidFill>
                          <a:srgbClr val="000000"/>
                        </a:solidFill>
                        <a:effectLst/>
                        <a:latin typeface="+mn-lt"/>
                      </a:endParaRPr>
                    </a:p>
                  </a:txBody>
                  <a:tcPr marL="0" marR="0" marT="36000" marB="36000" anchor="b"/>
                </a:tc>
                <a:tc hMerge="1">
                  <a:txBody>
                    <a:bodyPr/>
                    <a:lstStyle/>
                    <a:p>
                      <a:pPr algn="r" fontAlgn="b"/>
                      <a:endParaRPr lang="de-CH" sz="800" b="0" i="0" u="none" strike="noStrike">
                        <a:solidFill>
                          <a:srgbClr val="000000"/>
                        </a:solidFill>
                        <a:effectLst/>
                        <a:latin typeface="+mn-lt"/>
                      </a:endParaRPr>
                    </a:p>
                  </a:txBody>
                  <a:tcPr marL="0" marR="0" marT="36000" marB="36000" anchor="b"/>
                </a:tc>
                <a:tc hMerge="1">
                  <a:txBody>
                    <a:bodyPr/>
                    <a:lstStyle/>
                    <a:p>
                      <a:pPr algn="r" fontAlgn="b"/>
                      <a:endParaRPr lang="de-CH" sz="800" b="0" i="0" u="none" strike="noStrike">
                        <a:solidFill>
                          <a:srgbClr val="000000"/>
                        </a:solidFill>
                        <a:effectLst/>
                        <a:latin typeface="+mn-lt"/>
                      </a:endParaRPr>
                    </a:p>
                  </a:txBody>
                  <a:tcPr marL="0" marR="0" marT="36000" marB="36000" anchor="b"/>
                </a:tc>
                <a:tc hMerge="1">
                  <a:txBody>
                    <a:bodyPr/>
                    <a:lstStyle/>
                    <a:p>
                      <a:pPr algn="r" fontAlgn="b"/>
                      <a:endParaRPr lang="de-CH" sz="800" b="0" i="0" u="none" strike="noStrike">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extLst>
                  <a:ext uri="{0D108BD9-81ED-4DB2-BD59-A6C34878D82A}">
                    <a16:rowId xmlns:a16="http://schemas.microsoft.com/office/drawing/2014/main" val="3580447993"/>
                  </a:ext>
                </a:extLst>
              </a:tr>
              <a:tr h="0">
                <a:tc>
                  <a:txBody>
                    <a:bodyPr/>
                    <a:lstStyle/>
                    <a:p>
                      <a:pPr algn="l" fontAlgn="b"/>
                      <a:r>
                        <a:rPr lang="en-US" sz="1000" b="0" i="0" u="none" strike="noStrike" noProof="0" dirty="0">
                          <a:solidFill>
                            <a:schemeClr val="tx1"/>
                          </a:solidFill>
                          <a:effectLst/>
                          <a:latin typeface="+mn-lt"/>
                        </a:rPr>
                        <a:t>Weights %</a:t>
                      </a:r>
                    </a:p>
                  </a:txBody>
                  <a:tcPr marL="0" marR="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br>
                        <a:rPr lang="de-CH" sz="1000" dirty="0">
                          <a:effectLst/>
                          <a:latin typeface="+mn-lt"/>
                        </a:rPr>
                      </a:br>
                      <a:endParaRPr lang="de-CH" sz="1000" dirty="0">
                        <a:effectLst/>
                        <a:latin typeface="+mn-lt"/>
                      </a:endParaRP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br>
                        <a:rPr lang="de-CH" sz="1000" dirty="0">
                          <a:effectLst/>
                          <a:latin typeface="+mn-lt"/>
                        </a:rPr>
                      </a:br>
                      <a:endParaRPr lang="de-CH" sz="1000" dirty="0">
                        <a:effectLst/>
                        <a:latin typeface="+mn-lt"/>
                      </a:endParaRP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0.19</a:t>
                      </a: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br>
                        <a:rPr lang="de-CH" sz="1000" dirty="0">
                          <a:effectLst/>
                          <a:latin typeface="+mn-lt"/>
                        </a:rPr>
                      </a:br>
                      <a:endParaRPr lang="de-CH" sz="1000" dirty="0">
                        <a:effectLst/>
                        <a:latin typeface="+mn-lt"/>
                      </a:endParaRP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br>
                        <a:rPr lang="de-CH" sz="1000" dirty="0">
                          <a:effectLst/>
                          <a:latin typeface="+mn-lt"/>
                        </a:rPr>
                      </a:br>
                      <a:endParaRPr lang="de-CH" sz="1000" dirty="0">
                        <a:effectLst/>
                        <a:latin typeface="+mn-lt"/>
                      </a:endParaRP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0.16</a:t>
                      </a: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br>
                        <a:rPr lang="de-CH" sz="1000" dirty="0">
                          <a:effectLst/>
                          <a:latin typeface="+mn-lt"/>
                        </a:rPr>
                      </a:br>
                      <a:endParaRPr lang="de-CH" sz="1000" dirty="0">
                        <a:effectLst/>
                        <a:latin typeface="+mn-lt"/>
                      </a:endParaRP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br>
                        <a:rPr lang="de-CH" sz="1000" dirty="0">
                          <a:effectLst/>
                          <a:latin typeface="+mn-lt"/>
                        </a:rPr>
                      </a:br>
                      <a:endParaRPr lang="de-CH" sz="1000" dirty="0">
                        <a:effectLst/>
                        <a:latin typeface="+mn-lt"/>
                      </a:endParaRP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br>
                        <a:rPr lang="de-CH" sz="1000" dirty="0">
                          <a:effectLst/>
                          <a:latin typeface="+mn-lt"/>
                        </a:rPr>
                      </a:br>
                      <a:endParaRPr lang="de-CH" sz="1000" dirty="0">
                        <a:effectLst/>
                        <a:latin typeface="+mn-lt"/>
                      </a:endParaRP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br>
                        <a:rPr lang="de-CH" sz="1000" dirty="0">
                          <a:effectLst/>
                          <a:latin typeface="+mn-lt"/>
                        </a:rPr>
                      </a:br>
                      <a:endParaRPr lang="de-CH" sz="1000" dirty="0">
                        <a:effectLst/>
                        <a:latin typeface="+mn-lt"/>
                      </a:endParaRP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br>
                        <a:rPr lang="de-CH" sz="1000" dirty="0">
                          <a:effectLst/>
                          <a:latin typeface="+mn-lt"/>
                        </a:rPr>
                      </a:br>
                      <a:endParaRPr lang="de-CH" sz="1000" dirty="0">
                        <a:effectLst/>
                        <a:latin typeface="+mn-lt"/>
                      </a:endParaRP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br>
                        <a:rPr lang="de-CH" sz="1000" dirty="0">
                          <a:effectLst/>
                          <a:latin typeface="+mn-lt"/>
                        </a:rPr>
                      </a:br>
                      <a:endParaRPr lang="de-CH" sz="1000" dirty="0">
                        <a:effectLst/>
                        <a:latin typeface="+mn-lt"/>
                      </a:endParaRP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br>
                        <a:rPr lang="de-CH" sz="1000" dirty="0">
                          <a:effectLst/>
                          <a:latin typeface="+mn-lt"/>
                        </a:rPr>
                      </a:br>
                      <a:endParaRPr lang="de-CH" sz="1000" dirty="0">
                        <a:effectLst/>
                        <a:latin typeface="+mn-lt"/>
                      </a:endParaRP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br>
                        <a:rPr lang="de-CH" sz="1000" dirty="0">
                          <a:effectLst/>
                          <a:latin typeface="+mn-lt"/>
                        </a:rPr>
                      </a:br>
                      <a:endParaRPr lang="de-CH" sz="1000" dirty="0">
                        <a:effectLst/>
                        <a:latin typeface="+mn-lt"/>
                      </a:endParaRP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br>
                        <a:rPr lang="de-CH" sz="1000" dirty="0">
                          <a:effectLst/>
                          <a:latin typeface="+mn-lt"/>
                        </a:rPr>
                      </a:br>
                      <a:endParaRPr lang="de-CH" sz="1000" dirty="0">
                        <a:effectLst/>
                        <a:latin typeface="+mn-lt"/>
                      </a:endParaRP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br>
                        <a:rPr lang="de-CH" sz="1000" dirty="0">
                          <a:effectLst/>
                          <a:latin typeface="+mn-lt"/>
                        </a:rPr>
                      </a:br>
                      <a:endParaRPr lang="de-CH" sz="1000" dirty="0">
                        <a:effectLst/>
                        <a:latin typeface="+mn-lt"/>
                      </a:endParaRP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2189890"/>
                  </a:ext>
                </a:extLst>
              </a:tr>
              <a:tr h="0">
                <a:tc>
                  <a:txBody>
                    <a:bodyPr/>
                    <a:lstStyle/>
                    <a:p>
                      <a:pPr algn="l" fontAlgn="b"/>
                      <a:r>
                        <a:rPr lang="en-US" sz="1000" b="0" i="0" u="none" strike="noStrike" noProof="0" dirty="0">
                          <a:solidFill>
                            <a:srgbClr val="000000"/>
                          </a:solidFill>
                          <a:effectLst/>
                          <a:latin typeface="+mn-lt"/>
                        </a:rPr>
                        <a:t>Currency Performance %</a:t>
                      </a:r>
                    </a:p>
                  </a:txBody>
                  <a:tcPr marL="0" marR="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0.014</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-0.034</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133666977"/>
                  </a:ext>
                </a:extLst>
              </a:tr>
            </a:tbl>
          </a:graphicData>
        </a:graphic>
      </p:graphicFrame>
      <p:sp>
        <p:nvSpPr>
          <p:cNvPr id="4" name="PAGE HEADING"/>
          <p:cNvSpPr>
            <a:spLocks noGrp="1"/>
          </p:cNvSpPr>
          <p:nvPr>
            <p:ph type="title"/>
            <p:custDataLst>
              <p:tags r:id="rId2"/>
            </p:custDataLst>
          </p:nvPr>
        </p:nvSpPr>
        <p:spPr/>
        <p:txBody>
          <a:bodyPr/>
          <a:lstStyle/>
          <a:p>
            <a:pPr>
              <a:tabLst>
                <a:tab pos="9150350" algn="r"/>
              </a:tabLst>
            </a:pPr>
            <a:r>
              <a:rPr lang="en-US" dirty="0"/>
              <a:t>Long term performance attribution	(3/3)</a:t>
            </a:r>
          </a:p>
        </p:txBody>
      </p:sp>
      <p:sp>
        <p:nvSpPr>
          <p:cNvPr id="7" name="TextBox 6"/>
          <p:cNvSpPr txBox="1"/>
          <p:nvPr/>
        </p:nvSpPr>
        <p:spPr>
          <a:xfrm>
            <a:off x="424704" y="6467440"/>
            <a:ext cx="8238184" cy="123111"/>
          </a:xfrm>
          <a:prstGeom prst="rect">
            <a:avLst/>
          </a:prstGeom>
          <a:noFill/>
        </p:spPr>
        <p:txBody>
          <a:bodyPr wrap="square" lIns="0" tIns="0" rIns="0" bIns="0" rtlCol="0">
            <a:spAutoFit/>
          </a:bodyPr>
          <a:lstStyle/>
          <a:p>
            <a:pPr fontAlgn="ctr"/>
            <a:r>
              <a:rPr lang="de-CH" sz="800" dirty="0"/>
              <a:t>Source. UBS Asset Management, August 2019.</a:t>
            </a:r>
            <a:endParaRPr lang="en-GB" sz="800" dirty="0"/>
          </a:p>
        </p:txBody>
      </p:sp>
      <p:sp>
        <p:nvSpPr>
          <p:cNvPr id="8" name="TextBox 7"/>
          <p:cNvSpPr txBox="1"/>
          <p:nvPr>
            <p:custDataLst>
              <p:tags r:id="rId3"/>
            </p:custDataLst>
          </p:nvPr>
        </p:nvSpPr>
        <p:spPr>
          <a:xfrm>
            <a:off x="413750" y="1112136"/>
            <a:ext cx="9189720" cy="316915"/>
          </a:xfrm>
          <a:prstGeom prst="rect">
            <a:avLst/>
          </a:prstGeom>
          <a:noFill/>
        </p:spPr>
        <p:txBody>
          <a:bodyPr vert="horz" wrap="square" lIns="0" tIns="0" rIns="0" bIns="0" rtlCol="0" anchor="t">
            <a:noAutofit/>
          </a:bodyPr>
          <a:lstStyle>
            <a:defPPr>
              <a:defRPr lang="it-IT"/>
            </a:defPPr>
            <a:lvl1pPr fontAlgn="base" hangingPunct="0">
              <a:spcBef>
                <a:spcPts val="0"/>
              </a:spcBef>
              <a:spcAft>
                <a:spcPts val="600"/>
              </a:spcAft>
              <a:defRPr sz="2000" kern="0">
                <a:solidFill>
                  <a:srgbClr val="464749"/>
                </a:solidFill>
                <a:latin typeface="UBSHeadline"/>
                <a:ea typeface="Arial Unicode MS"/>
              </a:defRPr>
            </a:lvl1pPr>
            <a:lvl2pPr marL="457200" eaLnBrk="0" fontAlgn="base" hangingPunct="0">
              <a:spcBef>
                <a:spcPct val="50000"/>
              </a:spcBef>
              <a:spcAft>
                <a:spcPct val="0"/>
              </a:spcAft>
              <a:defRPr>
                <a:latin typeface="Frutiger 55 Roman" pitchFamily="34" charset="0"/>
              </a:defRPr>
            </a:lvl2pPr>
            <a:lvl3pPr marL="914400" eaLnBrk="0" fontAlgn="base" hangingPunct="0">
              <a:spcBef>
                <a:spcPct val="50000"/>
              </a:spcBef>
              <a:spcAft>
                <a:spcPct val="0"/>
              </a:spcAft>
              <a:defRPr>
                <a:latin typeface="Frutiger 55 Roman" pitchFamily="34" charset="0"/>
              </a:defRPr>
            </a:lvl3pPr>
            <a:lvl4pPr marL="1371600" eaLnBrk="0" fontAlgn="base" hangingPunct="0">
              <a:spcBef>
                <a:spcPct val="50000"/>
              </a:spcBef>
              <a:spcAft>
                <a:spcPct val="0"/>
              </a:spcAft>
              <a:defRPr>
                <a:latin typeface="Frutiger 55 Roman" pitchFamily="34" charset="0"/>
              </a:defRPr>
            </a:lvl4pPr>
            <a:lvl5pPr marL="1828800" eaLnBrk="0" fontAlgn="base" hangingPunct="0">
              <a:spcBef>
                <a:spcPct val="50000"/>
              </a:spcBef>
              <a:spcAft>
                <a:spcPct val="0"/>
              </a:spcAft>
              <a:defRPr>
                <a:latin typeface="Frutiger 55 Roman" pitchFamily="34" charset="0"/>
              </a:defRPr>
            </a:lvl5pPr>
            <a:lvl6pPr marL="2286000" defTabSz="914400">
              <a:defRPr>
                <a:latin typeface="Frutiger 55 Roman" pitchFamily="34" charset="0"/>
              </a:defRPr>
            </a:lvl6pPr>
            <a:lvl7pPr marL="2743200" defTabSz="914400">
              <a:defRPr>
                <a:latin typeface="Frutiger 55 Roman" pitchFamily="34" charset="0"/>
              </a:defRPr>
            </a:lvl7pPr>
            <a:lvl8pPr marL="3200400" defTabSz="914400">
              <a:defRPr>
                <a:latin typeface="Frutiger 55 Roman" pitchFamily="34" charset="0"/>
              </a:defRPr>
            </a:lvl8pPr>
            <a:lvl9pPr marL="3657600" defTabSz="914400">
              <a:defRPr>
                <a:latin typeface="Frutiger 55 Roman" pitchFamily="34" charset="0"/>
              </a:defRPr>
            </a:lvl9pPr>
          </a:lstStyle>
          <a:p>
            <a:r>
              <a:rPr lang="en-US" sz="1400" dirty="0"/>
              <a:t>Currency Breakdown J.P. Morgan GBI Aggregate Diversified Index vs J.P. Morgan Global Government ESG Liquid Bond Index</a:t>
            </a:r>
          </a:p>
          <a:p>
            <a:r>
              <a:rPr lang="en-US" sz="1400" dirty="0"/>
              <a:t>  </a:t>
            </a:r>
            <a:endParaRPr lang="en-GB" sz="1400" dirty="0"/>
          </a:p>
        </p:txBody>
      </p:sp>
      <p:sp>
        <p:nvSpPr>
          <p:cNvPr id="18" name="SECURITY TEXT">
            <a:extLst>
              <a:ext uri="{FF2B5EF4-FFF2-40B4-BE49-F238E27FC236}">
                <a16:creationId xmlns:a16="http://schemas.microsoft.com/office/drawing/2014/main" id="{C75EA4EE-5D2C-EB4F-9346-8C62283DD8C5}"/>
              </a:ext>
            </a:extLst>
          </p:cNvPr>
          <p:cNvSpPr txBox="1">
            <a:spLocks/>
          </p:cNvSpPr>
          <p:nvPr>
            <p:custDataLst>
              <p:tags r:id="rId4"/>
            </p:custDataLst>
          </p:nvPr>
        </p:nvSpPr>
        <p:spPr>
          <a:xfrm>
            <a:off x="7607800" y="164215"/>
            <a:ext cx="1993392" cy="182880"/>
          </a:xfrm>
          <a:prstGeom prst="rect">
            <a:avLst/>
          </a:prstGeom>
        </p:spPr>
        <p:txBody>
          <a:bodyPr vert="horz" wrap="square" lIns="73152" tIns="0" rIns="0" bIns="0" rtlCol="0" anchor="b" anchorCtr="0">
            <a:spAutoFit/>
          </a:bodyPr>
          <a:lstStyle>
            <a:lvl1pPr marL="0" indent="0" algn="l" defTabSz="1005505" rtl="0" eaLnBrk="1" latinLnBrk="0" hangingPunct="1">
              <a:spcBef>
                <a:spcPct val="20000"/>
              </a:spcBef>
              <a:buSzPct val="120000"/>
              <a:buFont typeface="Symbol" pitchFamily="18" charset="2"/>
              <a:buNone/>
              <a:defRPr sz="1200" b="0" kern="1200" baseline="0">
                <a:solidFill>
                  <a:schemeClr val="tx1"/>
                </a:solidFill>
                <a:latin typeface="+mn-lt"/>
                <a:ea typeface="+mn-ea"/>
                <a:cs typeface="+mn-cs"/>
              </a:defRPr>
            </a:lvl1pPr>
            <a:lvl2pPr marL="816973" indent="-314218"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2pPr>
            <a:lvl3pPr marL="1256881"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3pPr>
            <a:lvl4pPr marL="1759633"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4pPr>
            <a:lvl5pPr marL="2262384"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5pPr>
            <a:lvl6pPr marL="2765137"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7890"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0641"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3393"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a:r>
              <a:rPr lang="de-CH" dirty="0">
                <a:solidFill>
                  <a:prstClr val="black"/>
                </a:solidFill>
              </a:rPr>
              <a:t>For </a:t>
            </a:r>
            <a:r>
              <a:rPr lang="de-CH" dirty="0" err="1">
                <a:solidFill>
                  <a:prstClr val="black"/>
                </a:solidFill>
              </a:rPr>
              <a:t>marketing</a:t>
            </a:r>
            <a:r>
              <a:rPr lang="de-CH" dirty="0">
                <a:solidFill>
                  <a:prstClr val="black"/>
                </a:solidFill>
              </a:rPr>
              <a:t> </a:t>
            </a:r>
            <a:r>
              <a:rPr lang="de-CH" dirty="0" err="1">
                <a:solidFill>
                  <a:prstClr val="black"/>
                </a:solidFill>
              </a:rPr>
              <a:t>purposes</a:t>
            </a:r>
            <a:r>
              <a:rPr lang="de-CH" dirty="0">
                <a:solidFill>
                  <a:prstClr val="black"/>
                </a:solidFill>
              </a:rPr>
              <a:t> </a:t>
            </a:r>
            <a:r>
              <a:rPr lang="de-CH" dirty="0" err="1">
                <a:solidFill>
                  <a:prstClr val="black"/>
                </a:solidFill>
              </a:rPr>
              <a:t>only</a:t>
            </a:r>
            <a:endParaRPr lang="en-GB" dirty="0">
              <a:latin typeface="Frutiger 45 Light"/>
              <a:ea typeface="MS PGothic"/>
            </a:endParaRPr>
          </a:p>
        </p:txBody>
      </p:sp>
      <p:graphicFrame>
        <p:nvGraphicFramePr>
          <p:cNvPr id="5" name="Tabelle 4">
            <a:extLst>
              <a:ext uri="{FF2B5EF4-FFF2-40B4-BE49-F238E27FC236}">
                <a16:creationId xmlns:a16="http://schemas.microsoft.com/office/drawing/2014/main" id="{62EEA06B-9E64-E74E-BD34-B9BA961CD54E}"/>
              </a:ext>
            </a:extLst>
          </p:cNvPr>
          <p:cNvGraphicFramePr>
            <a:graphicFrameLocks noGrp="1"/>
          </p:cNvGraphicFramePr>
          <p:nvPr>
            <p:extLst>
              <p:ext uri="{D42A27DB-BD31-4B8C-83A1-F6EECF244321}">
                <p14:modId xmlns:p14="http://schemas.microsoft.com/office/powerpoint/2010/main" val="3691997497"/>
              </p:ext>
            </p:extLst>
          </p:nvPr>
        </p:nvGraphicFramePr>
        <p:xfrm>
          <a:off x="419099" y="1636713"/>
          <a:ext cx="8846013" cy="1956000"/>
        </p:xfrm>
        <a:graphic>
          <a:graphicData uri="http://schemas.openxmlformats.org/drawingml/2006/table">
            <a:tbl>
              <a:tblPr>
                <a:tableStyleId>{2D5ABB26-0587-4C30-8999-92F81FD0307C}</a:tableStyleId>
              </a:tblPr>
              <a:tblGrid>
                <a:gridCol w="890013">
                  <a:extLst>
                    <a:ext uri="{9D8B030D-6E8A-4147-A177-3AD203B41FA5}">
                      <a16:colId xmlns:a16="http://schemas.microsoft.com/office/drawing/2014/main" val="915227888"/>
                    </a:ext>
                  </a:extLst>
                </a:gridCol>
                <a:gridCol w="468000">
                  <a:extLst>
                    <a:ext uri="{9D8B030D-6E8A-4147-A177-3AD203B41FA5}">
                      <a16:colId xmlns:a16="http://schemas.microsoft.com/office/drawing/2014/main" val="3713637681"/>
                    </a:ext>
                  </a:extLst>
                </a:gridCol>
                <a:gridCol w="468000">
                  <a:extLst>
                    <a:ext uri="{9D8B030D-6E8A-4147-A177-3AD203B41FA5}">
                      <a16:colId xmlns:a16="http://schemas.microsoft.com/office/drawing/2014/main" val="3378233806"/>
                    </a:ext>
                  </a:extLst>
                </a:gridCol>
                <a:gridCol w="468000">
                  <a:extLst>
                    <a:ext uri="{9D8B030D-6E8A-4147-A177-3AD203B41FA5}">
                      <a16:colId xmlns:a16="http://schemas.microsoft.com/office/drawing/2014/main" val="236938655"/>
                    </a:ext>
                  </a:extLst>
                </a:gridCol>
                <a:gridCol w="468000">
                  <a:extLst>
                    <a:ext uri="{9D8B030D-6E8A-4147-A177-3AD203B41FA5}">
                      <a16:colId xmlns:a16="http://schemas.microsoft.com/office/drawing/2014/main" val="1460154721"/>
                    </a:ext>
                  </a:extLst>
                </a:gridCol>
                <a:gridCol w="468000">
                  <a:extLst>
                    <a:ext uri="{9D8B030D-6E8A-4147-A177-3AD203B41FA5}">
                      <a16:colId xmlns:a16="http://schemas.microsoft.com/office/drawing/2014/main" val="1303199489"/>
                    </a:ext>
                  </a:extLst>
                </a:gridCol>
                <a:gridCol w="468000">
                  <a:extLst>
                    <a:ext uri="{9D8B030D-6E8A-4147-A177-3AD203B41FA5}">
                      <a16:colId xmlns:a16="http://schemas.microsoft.com/office/drawing/2014/main" val="4017677646"/>
                    </a:ext>
                  </a:extLst>
                </a:gridCol>
                <a:gridCol w="468000">
                  <a:extLst>
                    <a:ext uri="{9D8B030D-6E8A-4147-A177-3AD203B41FA5}">
                      <a16:colId xmlns:a16="http://schemas.microsoft.com/office/drawing/2014/main" val="3164199523"/>
                    </a:ext>
                  </a:extLst>
                </a:gridCol>
                <a:gridCol w="468000">
                  <a:extLst>
                    <a:ext uri="{9D8B030D-6E8A-4147-A177-3AD203B41FA5}">
                      <a16:colId xmlns:a16="http://schemas.microsoft.com/office/drawing/2014/main" val="2805797875"/>
                    </a:ext>
                  </a:extLst>
                </a:gridCol>
                <a:gridCol w="468000">
                  <a:extLst>
                    <a:ext uri="{9D8B030D-6E8A-4147-A177-3AD203B41FA5}">
                      <a16:colId xmlns:a16="http://schemas.microsoft.com/office/drawing/2014/main" val="2721888297"/>
                    </a:ext>
                  </a:extLst>
                </a:gridCol>
                <a:gridCol w="468000">
                  <a:extLst>
                    <a:ext uri="{9D8B030D-6E8A-4147-A177-3AD203B41FA5}">
                      <a16:colId xmlns:a16="http://schemas.microsoft.com/office/drawing/2014/main" val="827872961"/>
                    </a:ext>
                  </a:extLst>
                </a:gridCol>
                <a:gridCol w="468000">
                  <a:extLst>
                    <a:ext uri="{9D8B030D-6E8A-4147-A177-3AD203B41FA5}">
                      <a16:colId xmlns:a16="http://schemas.microsoft.com/office/drawing/2014/main" val="1524440877"/>
                    </a:ext>
                  </a:extLst>
                </a:gridCol>
                <a:gridCol w="468000">
                  <a:extLst>
                    <a:ext uri="{9D8B030D-6E8A-4147-A177-3AD203B41FA5}">
                      <a16:colId xmlns:a16="http://schemas.microsoft.com/office/drawing/2014/main" val="3364383979"/>
                    </a:ext>
                  </a:extLst>
                </a:gridCol>
                <a:gridCol w="468000">
                  <a:extLst>
                    <a:ext uri="{9D8B030D-6E8A-4147-A177-3AD203B41FA5}">
                      <a16:colId xmlns:a16="http://schemas.microsoft.com/office/drawing/2014/main" val="1951367574"/>
                    </a:ext>
                  </a:extLst>
                </a:gridCol>
                <a:gridCol w="468000">
                  <a:extLst>
                    <a:ext uri="{9D8B030D-6E8A-4147-A177-3AD203B41FA5}">
                      <a16:colId xmlns:a16="http://schemas.microsoft.com/office/drawing/2014/main" val="1626252934"/>
                    </a:ext>
                  </a:extLst>
                </a:gridCol>
                <a:gridCol w="468000">
                  <a:extLst>
                    <a:ext uri="{9D8B030D-6E8A-4147-A177-3AD203B41FA5}">
                      <a16:colId xmlns:a16="http://schemas.microsoft.com/office/drawing/2014/main" val="3991593459"/>
                    </a:ext>
                  </a:extLst>
                </a:gridCol>
                <a:gridCol w="468000">
                  <a:extLst>
                    <a:ext uri="{9D8B030D-6E8A-4147-A177-3AD203B41FA5}">
                      <a16:colId xmlns:a16="http://schemas.microsoft.com/office/drawing/2014/main" val="3337568525"/>
                    </a:ext>
                  </a:extLst>
                </a:gridCol>
                <a:gridCol w="468000">
                  <a:extLst>
                    <a:ext uri="{9D8B030D-6E8A-4147-A177-3AD203B41FA5}">
                      <a16:colId xmlns:a16="http://schemas.microsoft.com/office/drawing/2014/main" val="151157221"/>
                    </a:ext>
                  </a:extLst>
                </a:gridCol>
              </a:tblGrid>
              <a:tr h="0">
                <a:tc>
                  <a:txBody>
                    <a:bodyPr/>
                    <a:lstStyle/>
                    <a:p>
                      <a:pPr algn="l" fontAlgn="b"/>
                      <a:r>
                        <a:rPr lang="en-US" sz="1000" b="0" i="0" u="none" strike="noStrike" noProof="0" dirty="0">
                          <a:solidFill>
                            <a:srgbClr val="000000"/>
                          </a:solidFill>
                          <a:effectLst/>
                          <a:latin typeface="+mn-lt"/>
                        </a:rPr>
                        <a:t>Currency</a:t>
                      </a:r>
                    </a:p>
                  </a:txBody>
                  <a:tcPr marL="0" marR="36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u="none" strike="noStrike" noProof="0" dirty="0">
                          <a:solidFill>
                            <a:schemeClr val="bg2"/>
                          </a:solidFill>
                          <a:effectLst/>
                          <a:latin typeface="+mn-lt"/>
                        </a:rPr>
                        <a:t>USD</a:t>
                      </a:r>
                      <a:endParaRPr lang="en-US" sz="1000" b="0" i="0" u="none" strike="noStrike" noProof="0" dirty="0">
                        <a:solidFill>
                          <a:schemeClr val="bg2"/>
                        </a:solidFill>
                        <a:effectLst/>
                        <a:latin typeface="+mn-lt"/>
                      </a:endParaRPr>
                    </a:p>
                  </a:txBody>
                  <a:tcPr marL="0"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r" fontAlgn="b"/>
                      <a:r>
                        <a:rPr lang="en-US" sz="1000" u="none" strike="noStrike" noProof="0" dirty="0">
                          <a:effectLst/>
                          <a:latin typeface="+mn-lt"/>
                        </a:rPr>
                        <a:t>EUR</a:t>
                      </a:r>
                      <a:endParaRPr lang="en-US" sz="1000" b="0" i="0" u="none" strike="noStrike" noProof="0" dirty="0">
                        <a:solidFill>
                          <a:srgbClr val="000000"/>
                        </a:solidFill>
                        <a:effectLst/>
                        <a:latin typeface="+mn-lt"/>
                      </a:endParaRPr>
                    </a:p>
                  </a:txBody>
                  <a:tcPr marL="0"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en-US" sz="1000" u="none" strike="noStrike" noProof="0" dirty="0">
                          <a:effectLst/>
                          <a:latin typeface="+mn-lt"/>
                        </a:rPr>
                        <a:t>SJPY</a:t>
                      </a:r>
                      <a:endParaRPr lang="en-US" sz="1000" b="0" i="0" u="none" strike="noStrike" noProof="0" dirty="0">
                        <a:solidFill>
                          <a:srgbClr val="000000"/>
                        </a:solidFill>
                        <a:effectLst/>
                        <a:latin typeface="+mn-lt"/>
                      </a:endParaRPr>
                    </a:p>
                  </a:txBody>
                  <a:tcPr marL="0"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en-US" sz="1000" u="none" strike="noStrike" noProof="0" dirty="0">
                          <a:effectLst/>
                          <a:latin typeface="+mn-lt"/>
                        </a:rPr>
                        <a:t>GBP</a:t>
                      </a:r>
                      <a:endParaRPr lang="en-US" sz="1000" b="0" i="0" u="none" strike="noStrike" noProof="0" dirty="0">
                        <a:solidFill>
                          <a:srgbClr val="000000"/>
                        </a:solidFill>
                        <a:effectLst/>
                        <a:latin typeface="+mn-lt"/>
                      </a:endParaRPr>
                    </a:p>
                  </a:txBody>
                  <a:tcPr marL="0"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en-US" sz="1000" u="none" strike="noStrike" noProof="0" dirty="0">
                          <a:effectLst/>
                          <a:latin typeface="+mn-lt"/>
                        </a:rPr>
                        <a:t>KRW</a:t>
                      </a:r>
                      <a:endParaRPr lang="en-US" sz="1000" b="0" i="0" u="none" strike="noStrike" noProof="0" dirty="0">
                        <a:solidFill>
                          <a:srgbClr val="000000"/>
                        </a:solidFill>
                        <a:effectLst/>
                        <a:latin typeface="+mn-lt"/>
                      </a:endParaRPr>
                    </a:p>
                  </a:txBody>
                  <a:tcPr marL="0"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en-US" sz="1000" u="none" strike="noStrike" noProof="0" dirty="0">
                          <a:effectLst/>
                          <a:latin typeface="+mn-lt"/>
                        </a:rPr>
                        <a:t>AUD</a:t>
                      </a:r>
                      <a:endParaRPr lang="en-US" sz="1000" b="0" i="0" u="none" strike="noStrike" noProof="0" dirty="0">
                        <a:solidFill>
                          <a:srgbClr val="000000"/>
                        </a:solidFill>
                        <a:effectLst/>
                        <a:latin typeface="+mn-lt"/>
                      </a:endParaRPr>
                    </a:p>
                  </a:txBody>
                  <a:tcPr marL="0"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en-US" sz="1000" u="none" strike="noStrike" noProof="0" dirty="0">
                          <a:effectLst/>
                          <a:latin typeface="+mn-lt"/>
                        </a:rPr>
                        <a:t>CAD</a:t>
                      </a:r>
                      <a:endParaRPr lang="en-US" sz="1000" b="0" i="0" u="none" strike="noStrike" noProof="0" dirty="0">
                        <a:solidFill>
                          <a:srgbClr val="000000"/>
                        </a:solidFill>
                        <a:effectLst/>
                        <a:latin typeface="+mn-lt"/>
                      </a:endParaRPr>
                    </a:p>
                  </a:txBody>
                  <a:tcPr marL="0"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en-US" sz="1000" u="none" strike="noStrike" noProof="0" dirty="0">
                          <a:effectLst/>
                          <a:latin typeface="+mn-lt"/>
                        </a:rPr>
                        <a:t>BRL</a:t>
                      </a:r>
                      <a:endParaRPr lang="en-US" sz="1000" b="0" i="0" u="none" strike="noStrike" noProof="0" dirty="0">
                        <a:solidFill>
                          <a:srgbClr val="000000"/>
                        </a:solidFill>
                        <a:effectLst/>
                        <a:latin typeface="+mn-lt"/>
                      </a:endParaRPr>
                    </a:p>
                  </a:txBody>
                  <a:tcPr marL="0"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en-US" sz="1000" u="none" strike="noStrike" noProof="0" dirty="0">
                          <a:effectLst/>
                          <a:latin typeface="+mn-lt"/>
                        </a:rPr>
                        <a:t>MXN</a:t>
                      </a:r>
                      <a:endParaRPr lang="en-US" sz="1000" b="0" i="0" u="none" strike="noStrike" noProof="0" dirty="0">
                        <a:solidFill>
                          <a:srgbClr val="000000"/>
                        </a:solidFill>
                        <a:effectLst/>
                        <a:latin typeface="+mn-lt"/>
                      </a:endParaRPr>
                    </a:p>
                  </a:txBody>
                  <a:tcPr marL="0"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en-US" sz="1000" u="none" strike="noStrike" noProof="0" dirty="0">
                          <a:effectLst/>
                          <a:latin typeface="+mn-lt"/>
                        </a:rPr>
                        <a:t>IDR</a:t>
                      </a:r>
                      <a:endParaRPr lang="en-US" sz="1000" b="0" i="0" u="none" strike="noStrike" noProof="0" dirty="0">
                        <a:solidFill>
                          <a:srgbClr val="000000"/>
                        </a:solidFill>
                        <a:effectLst/>
                        <a:latin typeface="+mn-lt"/>
                      </a:endParaRPr>
                    </a:p>
                  </a:txBody>
                  <a:tcPr marL="0"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en-US" sz="1000" u="none" strike="noStrike" noProof="0" dirty="0">
                          <a:effectLst/>
                          <a:latin typeface="+mn-lt"/>
                        </a:rPr>
                        <a:t>ZAR</a:t>
                      </a:r>
                      <a:endParaRPr lang="en-US" sz="1000" b="0" i="0" u="none" strike="noStrike" noProof="0" dirty="0">
                        <a:solidFill>
                          <a:srgbClr val="000000"/>
                        </a:solidFill>
                        <a:effectLst/>
                        <a:latin typeface="+mn-lt"/>
                      </a:endParaRPr>
                    </a:p>
                  </a:txBody>
                  <a:tcPr marL="0"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en-US" sz="1000" u="none" strike="noStrike" noProof="0" dirty="0">
                          <a:effectLst/>
                          <a:latin typeface="+mn-lt"/>
                        </a:rPr>
                        <a:t>DKK</a:t>
                      </a:r>
                      <a:endParaRPr lang="en-US" sz="1000" b="0" i="0" u="none" strike="noStrike" noProof="0" dirty="0">
                        <a:solidFill>
                          <a:srgbClr val="000000"/>
                        </a:solidFill>
                        <a:effectLst/>
                        <a:latin typeface="+mn-lt"/>
                      </a:endParaRPr>
                    </a:p>
                  </a:txBody>
                  <a:tcPr marL="0"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en-US" sz="1000" u="none" strike="noStrike" noProof="0" dirty="0">
                          <a:effectLst/>
                          <a:latin typeface="+mn-lt"/>
                        </a:rPr>
                        <a:t>PLN</a:t>
                      </a:r>
                      <a:endParaRPr lang="en-US" sz="1000" b="0" i="0" u="none" strike="noStrike" noProof="0" dirty="0">
                        <a:solidFill>
                          <a:srgbClr val="000000"/>
                        </a:solidFill>
                        <a:effectLst/>
                        <a:latin typeface="+mn-lt"/>
                      </a:endParaRPr>
                    </a:p>
                  </a:txBody>
                  <a:tcPr marL="0"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en-US" sz="1000" u="none" strike="noStrike" noProof="0" dirty="0">
                          <a:effectLst/>
                          <a:latin typeface="+mn-lt"/>
                        </a:rPr>
                        <a:t>THB</a:t>
                      </a:r>
                      <a:endParaRPr lang="en-US" sz="1000" b="0" i="0" u="none" strike="noStrike" noProof="0" dirty="0">
                        <a:solidFill>
                          <a:srgbClr val="000000"/>
                        </a:solidFill>
                        <a:effectLst/>
                        <a:latin typeface="+mn-lt"/>
                      </a:endParaRPr>
                    </a:p>
                  </a:txBody>
                  <a:tcPr marL="0"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en-US" sz="1000" u="none" strike="noStrike" noProof="0" dirty="0">
                          <a:effectLst/>
                          <a:latin typeface="+mn-lt"/>
                        </a:rPr>
                        <a:t>RUB</a:t>
                      </a:r>
                      <a:endParaRPr lang="en-US" sz="1000" b="0" i="0" u="none" strike="noStrike" noProof="0" dirty="0">
                        <a:solidFill>
                          <a:srgbClr val="000000"/>
                        </a:solidFill>
                        <a:effectLst/>
                        <a:latin typeface="+mn-lt"/>
                      </a:endParaRPr>
                    </a:p>
                  </a:txBody>
                  <a:tcPr marL="0"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en-US" sz="1000" u="none" strike="noStrike" noProof="0" dirty="0">
                          <a:effectLst/>
                          <a:latin typeface="+mn-lt"/>
                        </a:rPr>
                        <a:t>SGD</a:t>
                      </a:r>
                      <a:endParaRPr lang="en-US" sz="1000" b="0" i="0" u="none" strike="noStrike" noProof="0" dirty="0">
                        <a:solidFill>
                          <a:srgbClr val="000000"/>
                        </a:solidFill>
                        <a:effectLst/>
                        <a:latin typeface="+mn-lt"/>
                      </a:endParaRPr>
                    </a:p>
                  </a:txBody>
                  <a:tcPr marL="0"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fontAlgn="b"/>
                      <a:r>
                        <a:rPr lang="en-US" sz="1000" b="0" i="0" u="none" strike="noStrike" noProof="0" dirty="0">
                          <a:solidFill>
                            <a:srgbClr val="000000"/>
                          </a:solidFill>
                          <a:effectLst/>
                          <a:latin typeface="+mn-lt"/>
                        </a:rPr>
                        <a:t>SEK</a:t>
                      </a:r>
                    </a:p>
                  </a:txBody>
                  <a:tcPr marL="0" marR="72000" marT="54000" marB="54000" anchor="ctr">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3306711813"/>
                  </a:ext>
                </a:extLst>
              </a:tr>
              <a:tr h="0">
                <a:tc gridSpan="17">
                  <a:txBody>
                    <a:bodyPr/>
                    <a:lstStyle/>
                    <a:p>
                      <a:pPr marL="0" marR="0" lvl="0" indent="0" algn="l" defTabSz="1005505" rtl="0" eaLnBrk="1" fontAlgn="b" latinLnBrk="0" hangingPunct="1">
                        <a:lnSpc>
                          <a:spcPct val="100000"/>
                        </a:lnSpc>
                        <a:spcBef>
                          <a:spcPts val="0"/>
                        </a:spcBef>
                        <a:spcAft>
                          <a:spcPts val="0"/>
                        </a:spcAft>
                        <a:buClrTx/>
                        <a:buSzTx/>
                        <a:buFontTx/>
                        <a:buNone/>
                        <a:tabLst/>
                        <a:defRPr/>
                      </a:pPr>
                      <a:r>
                        <a:rPr lang="en-US" sz="1000" b="1" u="none" strike="noStrike" noProof="0" dirty="0">
                          <a:effectLst/>
                          <a:latin typeface="+mn-lt"/>
                        </a:rPr>
                        <a:t>J.P. Morgan GBI Aggregate Diversified Index</a:t>
                      </a:r>
                      <a:endParaRPr lang="en-US" sz="1000" b="1" i="0" u="none" strike="noStrike" noProof="0" dirty="0">
                        <a:solidFill>
                          <a:srgbClr val="000000"/>
                        </a:solidFill>
                        <a:effectLst/>
                        <a:latin typeface="+mn-lt"/>
                      </a:endParaRPr>
                    </a:p>
                  </a:txBody>
                  <a:tcPr marL="0" marR="72000" marT="54000" marB="54000" anchor="ct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a:solidFill>
                          <a:srgbClr val="000000"/>
                        </a:solidFill>
                        <a:effectLst/>
                        <a:latin typeface="+mn-lt"/>
                      </a:endParaRPr>
                    </a:p>
                  </a:txBody>
                  <a:tcPr marL="0" marR="0" marT="36000" marB="36000" anchor="b"/>
                </a:tc>
                <a:tc hMerge="1">
                  <a:txBody>
                    <a:bodyPr/>
                    <a:lstStyle/>
                    <a:p>
                      <a:pPr algn="r" fontAlgn="b"/>
                      <a:endParaRPr lang="de-CH" sz="800" b="0" i="0" u="none" strike="noStrike">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a:txBody>
                    <a:bodyPr/>
                    <a:lstStyle/>
                    <a:p>
                      <a:pPr marL="0" marR="0" lvl="0" indent="0" algn="l" defTabSz="1005505" rtl="0" eaLnBrk="1" fontAlgn="b" latinLnBrk="0" hangingPunct="1">
                        <a:lnSpc>
                          <a:spcPct val="100000"/>
                        </a:lnSpc>
                        <a:spcBef>
                          <a:spcPts val="0"/>
                        </a:spcBef>
                        <a:spcAft>
                          <a:spcPts val="0"/>
                        </a:spcAft>
                        <a:buClrTx/>
                        <a:buSzTx/>
                        <a:buFontTx/>
                        <a:buNone/>
                        <a:tabLst/>
                        <a:defRPr/>
                      </a:pPr>
                      <a:endParaRPr lang="en-US" sz="1000" b="1" i="0" u="none" strike="noStrike" noProof="0" dirty="0">
                        <a:solidFill>
                          <a:srgbClr val="000000"/>
                        </a:solidFill>
                        <a:effectLst/>
                        <a:latin typeface="+mn-lt"/>
                      </a:endParaRPr>
                    </a:p>
                  </a:txBody>
                  <a:tcPr marL="0" marR="72000" marT="54000" marB="54000" anchor="ct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5594179"/>
                  </a:ext>
                </a:extLst>
              </a:tr>
              <a:tr h="0">
                <a:tc>
                  <a:txBody>
                    <a:bodyPr/>
                    <a:lstStyle/>
                    <a:p>
                      <a:pPr marL="0" marR="0" lvl="0" indent="0" algn="l" defTabSz="1005505" rtl="0" eaLnBrk="1" fontAlgn="b" latinLnBrk="0" hangingPunct="1">
                        <a:lnSpc>
                          <a:spcPct val="100000"/>
                        </a:lnSpc>
                        <a:spcBef>
                          <a:spcPts val="0"/>
                        </a:spcBef>
                        <a:spcAft>
                          <a:spcPts val="0"/>
                        </a:spcAft>
                        <a:buClrTx/>
                        <a:buSzTx/>
                        <a:buFontTx/>
                        <a:buNone/>
                        <a:tabLst/>
                        <a:defRPr/>
                      </a:pPr>
                      <a:r>
                        <a:rPr lang="en-US" sz="1000" b="0" i="0" u="none" strike="noStrike" noProof="0" dirty="0">
                          <a:solidFill>
                            <a:schemeClr val="tx1"/>
                          </a:solidFill>
                          <a:effectLst/>
                          <a:latin typeface="+mn-lt"/>
                        </a:rPr>
                        <a:t>Weights %</a:t>
                      </a:r>
                    </a:p>
                  </a:txBody>
                  <a:tcPr marL="0" marR="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37.56</a:t>
                      </a:r>
                    </a:p>
                  </a:txBody>
                  <a:tcPr marL="3810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r"/>
                      <a:r>
                        <a:rPr lang="de-CH" sz="1000" dirty="0">
                          <a:effectLst/>
                          <a:latin typeface="+mn-lt"/>
                        </a:rPr>
                        <a:t>27.64</a:t>
                      </a:r>
                    </a:p>
                  </a:txBody>
                  <a:tcPr marL="3810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18.48</a:t>
                      </a:r>
                    </a:p>
                  </a:txBody>
                  <a:tcPr marL="3810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5.80</a:t>
                      </a:r>
                    </a:p>
                  </a:txBody>
                  <a:tcPr marL="3810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1.98</a:t>
                      </a:r>
                    </a:p>
                  </a:txBody>
                  <a:tcPr marL="3810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1.41</a:t>
                      </a:r>
                    </a:p>
                  </a:txBody>
                  <a:tcPr marL="3810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1.19</a:t>
                      </a:r>
                    </a:p>
                  </a:txBody>
                  <a:tcPr marL="3810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0.74</a:t>
                      </a:r>
                    </a:p>
                  </a:txBody>
                  <a:tcPr marL="3810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0.57</a:t>
                      </a:r>
                    </a:p>
                  </a:txBody>
                  <a:tcPr marL="3810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0.54</a:t>
                      </a:r>
                    </a:p>
                  </a:txBody>
                  <a:tcPr marL="3810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0.41</a:t>
                      </a:r>
                    </a:p>
                  </a:txBody>
                  <a:tcPr marL="3810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0.39</a:t>
                      </a:r>
                    </a:p>
                  </a:txBody>
                  <a:tcPr marL="3810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0.39</a:t>
                      </a:r>
                    </a:p>
                  </a:txBody>
                  <a:tcPr marL="3810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0.38</a:t>
                      </a:r>
                    </a:p>
                  </a:txBody>
                  <a:tcPr marL="3810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0.34</a:t>
                      </a:r>
                    </a:p>
                  </a:txBody>
                  <a:tcPr marL="3810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0.31</a:t>
                      </a:r>
                    </a:p>
                  </a:txBody>
                  <a:tcPr marL="3810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0.25</a:t>
                      </a:r>
                    </a:p>
                  </a:txBody>
                  <a:tcPr marL="38100" marR="7200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32070272"/>
                  </a:ext>
                </a:extLst>
              </a:tr>
              <a:tr h="0">
                <a:tc>
                  <a:txBody>
                    <a:bodyPr/>
                    <a:lstStyle/>
                    <a:p>
                      <a:pPr algn="l" fontAlgn="b"/>
                      <a:r>
                        <a:rPr lang="en-US" sz="1000" b="0" i="0" u="none" strike="noStrike" noProof="0" dirty="0">
                          <a:solidFill>
                            <a:srgbClr val="000000"/>
                          </a:solidFill>
                          <a:effectLst/>
                          <a:latin typeface="+mn-lt"/>
                        </a:rPr>
                        <a:t>Currency Performance %</a:t>
                      </a:r>
                    </a:p>
                  </a:txBody>
                  <a:tcPr marL="0" marR="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-4.179</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-3.659</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-1.422</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-0.208</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-0.490</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-0.298</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-0.344</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-0.187</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-0.169</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-0.165</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-0.059</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-0.074</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-0.007</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-0.176</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-0.034</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-0.082</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678080598"/>
                  </a:ext>
                </a:extLst>
              </a:tr>
              <a:tr h="0">
                <a:tc gridSpan="17">
                  <a:txBody>
                    <a:bodyPr/>
                    <a:lstStyle/>
                    <a:p>
                      <a:pPr marL="0" marR="0" lvl="0" indent="0" algn="l" defTabSz="1005505" rtl="0" eaLnBrk="1" fontAlgn="b" latinLnBrk="0" hangingPunct="1">
                        <a:lnSpc>
                          <a:spcPct val="100000"/>
                        </a:lnSpc>
                        <a:spcBef>
                          <a:spcPts val="0"/>
                        </a:spcBef>
                        <a:spcAft>
                          <a:spcPts val="0"/>
                        </a:spcAft>
                        <a:buClrTx/>
                        <a:buSzTx/>
                        <a:buFontTx/>
                        <a:buNone/>
                        <a:tabLst/>
                        <a:defRPr/>
                      </a:pPr>
                      <a:r>
                        <a:rPr lang="en-US" sz="1000" b="1" u="none" strike="noStrike" noProof="0" dirty="0">
                          <a:effectLst/>
                          <a:latin typeface="+mn-lt"/>
                        </a:rPr>
                        <a:t>J.P. Morgan Global Government ESG Liquid Bond Index</a:t>
                      </a:r>
                      <a:endParaRPr lang="en-US" sz="1000" b="1" i="0" u="none" strike="noStrike" noProof="0" dirty="0">
                        <a:solidFill>
                          <a:srgbClr val="000000"/>
                        </a:solidFill>
                        <a:effectLst/>
                        <a:latin typeface="+mn-lt"/>
                      </a:endParaRPr>
                    </a:p>
                  </a:txBody>
                  <a:tcPr marL="0" marR="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a:solidFill>
                          <a:srgbClr val="000000"/>
                        </a:solidFill>
                        <a:effectLst/>
                        <a:latin typeface="+mn-lt"/>
                      </a:endParaRPr>
                    </a:p>
                  </a:txBody>
                  <a:tcPr marL="0" marR="0" marT="36000" marB="36000" anchor="b"/>
                </a:tc>
                <a:tc hMerge="1">
                  <a:txBody>
                    <a:bodyPr/>
                    <a:lstStyle/>
                    <a:p>
                      <a:pPr algn="r" fontAlgn="b"/>
                      <a:endParaRPr lang="de-CH" sz="800" b="0" i="0" u="none" strike="noStrike">
                        <a:solidFill>
                          <a:srgbClr val="000000"/>
                        </a:solidFill>
                        <a:effectLst/>
                        <a:latin typeface="+mn-lt"/>
                      </a:endParaRPr>
                    </a:p>
                  </a:txBody>
                  <a:tcPr marL="0" marR="0" marT="36000" marB="36000" anchor="b"/>
                </a:tc>
                <a:tc hMerge="1">
                  <a:txBody>
                    <a:bodyPr/>
                    <a:lstStyle/>
                    <a:p>
                      <a:pPr algn="r" fontAlgn="b"/>
                      <a:endParaRPr lang="de-CH" sz="800" b="0" i="0" u="none" strike="noStrike">
                        <a:solidFill>
                          <a:srgbClr val="000000"/>
                        </a:solidFill>
                        <a:effectLst/>
                        <a:latin typeface="+mn-lt"/>
                      </a:endParaRPr>
                    </a:p>
                  </a:txBody>
                  <a:tcPr marL="0" marR="0" marT="36000" marB="36000" anchor="b"/>
                </a:tc>
                <a:tc hMerge="1">
                  <a:txBody>
                    <a:bodyPr/>
                    <a:lstStyle/>
                    <a:p>
                      <a:pPr algn="r" fontAlgn="b"/>
                      <a:endParaRPr lang="de-CH" sz="800" b="0" i="0" u="none" strike="noStrike">
                        <a:solidFill>
                          <a:srgbClr val="000000"/>
                        </a:solidFill>
                        <a:effectLst/>
                        <a:latin typeface="+mn-lt"/>
                      </a:endParaRPr>
                    </a:p>
                  </a:txBody>
                  <a:tcPr marL="0" marR="0" marT="36000" marB="36000" anchor="b"/>
                </a:tc>
                <a:tc hMerge="1">
                  <a:txBody>
                    <a:bodyPr/>
                    <a:lstStyle/>
                    <a:p>
                      <a:pPr algn="r" fontAlgn="b"/>
                      <a:endParaRPr lang="de-CH" sz="800" b="0" i="0" u="none" strike="noStrike">
                        <a:solidFill>
                          <a:srgbClr val="000000"/>
                        </a:solidFill>
                        <a:effectLst/>
                        <a:latin typeface="+mn-lt"/>
                      </a:endParaRPr>
                    </a:p>
                  </a:txBody>
                  <a:tcPr marL="0" marR="0" marT="36000" marB="36000" anchor="b"/>
                </a:tc>
                <a:tc hMerge="1">
                  <a:txBody>
                    <a:bodyPr/>
                    <a:lstStyle/>
                    <a:p>
                      <a:pPr algn="r" fontAlgn="b"/>
                      <a:endParaRPr lang="de-CH" sz="800" b="0" i="0" u="none" strike="noStrike">
                        <a:solidFill>
                          <a:srgbClr val="000000"/>
                        </a:solidFill>
                        <a:effectLst/>
                        <a:latin typeface="+mn-lt"/>
                      </a:endParaRPr>
                    </a:p>
                  </a:txBody>
                  <a:tcPr marL="0" marR="0" marT="36000" marB="36000" anchor="b"/>
                </a:tc>
                <a:tc hMerge="1">
                  <a:txBody>
                    <a:bodyPr/>
                    <a:lstStyle/>
                    <a:p>
                      <a:pPr algn="r" fontAlgn="b"/>
                      <a:endParaRPr lang="de-CH" sz="800" b="0" i="0" u="none" strike="noStrike">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hMerge="1">
                  <a:txBody>
                    <a:bodyPr/>
                    <a:lstStyle/>
                    <a:p>
                      <a:pPr algn="r" fontAlgn="b"/>
                      <a:endParaRPr lang="de-CH" sz="800" b="0" i="0" u="none" strike="noStrike" dirty="0">
                        <a:solidFill>
                          <a:srgbClr val="000000"/>
                        </a:solidFill>
                        <a:effectLst/>
                        <a:latin typeface="+mn-lt"/>
                      </a:endParaRPr>
                    </a:p>
                  </a:txBody>
                  <a:tcPr marL="0" marR="0" marT="36000" marB="36000" anchor="b"/>
                </a:tc>
                <a:tc>
                  <a:txBody>
                    <a:bodyPr/>
                    <a:lstStyle/>
                    <a:p>
                      <a:pPr marL="0" marR="0" lvl="0" indent="0" algn="l" defTabSz="1005505" rtl="0" eaLnBrk="1" fontAlgn="b" latinLnBrk="0" hangingPunct="1">
                        <a:lnSpc>
                          <a:spcPct val="100000"/>
                        </a:lnSpc>
                        <a:spcBef>
                          <a:spcPts val="0"/>
                        </a:spcBef>
                        <a:spcAft>
                          <a:spcPts val="0"/>
                        </a:spcAft>
                        <a:buClrTx/>
                        <a:buSzTx/>
                        <a:buFontTx/>
                        <a:buNone/>
                        <a:tabLst/>
                        <a:defRPr/>
                      </a:pPr>
                      <a:endParaRPr lang="en-US" sz="1000" b="1" i="0" u="none" strike="noStrike" noProof="0" dirty="0">
                        <a:solidFill>
                          <a:srgbClr val="000000"/>
                        </a:solidFill>
                        <a:effectLst/>
                        <a:latin typeface="+mn-lt"/>
                      </a:endParaRPr>
                    </a:p>
                  </a:txBody>
                  <a:tcPr marL="0" marR="0" marT="54000" marB="5400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0447993"/>
                  </a:ext>
                </a:extLst>
              </a:tr>
              <a:tr h="0">
                <a:tc>
                  <a:txBody>
                    <a:bodyPr/>
                    <a:lstStyle/>
                    <a:p>
                      <a:pPr algn="l" fontAlgn="b"/>
                      <a:r>
                        <a:rPr lang="en-US" sz="1000" b="0" i="0" u="none" strike="noStrike" noProof="0" dirty="0">
                          <a:solidFill>
                            <a:schemeClr val="tx1"/>
                          </a:solidFill>
                          <a:effectLst/>
                          <a:latin typeface="+mn-lt"/>
                        </a:rPr>
                        <a:t>Weights %</a:t>
                      </a:r>
                    </a:p>
                  </a:txBody>
                  <a:tcPr marL="0" marR="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39.20</a:t>
                      </a: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r"/>
                      <a:r>
                        <a:rPr lang="de-CH" sz="1000" dirty="0">
                          <a:effectLst/>
                          <a:latin typeface="+mn-lt"/>
                        </a:rPr>
                        <a:t>27.82</a:t>
                      </a: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19.28</a:t>
                      </a: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6.73</a:t>
                      </a: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1.84</a:t>
                      </a: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1.64</a:t>
                      </a: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1.38</a:t>
                      </a: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br>
                        <a:rPr lang="de-CH" sz="1000" dirty="0">
                          <a:effectLst/>
                          <a:latin typeface="+mn-lt"/>
                        </a:rPr>
                      </a:br>
                      <a:endParaRPr lang="de-CH" sz="1000" dirty="0">
                        <a:effectLst/>
                        <a:latin typeface="+mn-lt"/>
                      </a:endParaRP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br>
                        <a:rPr lang="de-CH" sz="1000" dirty="0">
                          <a:effectLst/>
                          <a:latin typeface="+mn-lt"/>
                        </a:rPr>
                      </a:br>
                      <a:endParaRPr lang="de-CH" sz="1000" dirty="0">
                        <a:effectLst/>
                        <a:latin typeface="+mn-lt"/>
                      </a:endParaRP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br>
                        <a:rPr lang="de-CH" sz="1000" dirty="0">
                          <a:effectLst/>
                          <a:latin typeface="+mn-lt"/>
                        </a:rPr>
                      </a:br>
                      <a:endParaRPr lang="de-CH" sz="1000" dirty="0">
                        <a:effectLst/>
                        <a:latin typeface="+mn-lt"/>
                      </a:endParaRP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0.29</a:t>
                      </a: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0.45</a:t>
                      </a: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0.40</a:t>
                      </a: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br>
                        <a:rPr lang="de-CH" sz="1000" dirty="0">
                          <a:effectLst/>
                          <a:latin typeface="+mn-lt"/>
                        </a:rPr>
                      </a:br>
                      <a:endParaRPr lang="de-CH" sz="1000" dirty="0">
                        <a:effectLst/>
                        <a:latin typeface="+mn-lt"/>
                      </a:endParaRP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br>
                        <a:rPr lang="de-CH" sz="1000" dirty="0">
                          <a:effectLst/>
                          <a:latin typeface="+mn-lt"/>
                        </a:rPr>
                      </a:br>
                      <a:endParaRPr lang="de-CH" sz="1000" dirty="0">
                        <a:effectLst/>
                        <a:latin typeface="+mn-lt"/>
                      </a:endParaRP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0.33</a:t>
                      </a: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r>
                        <a:rPr lang="de-CH" sz="1000" dirty="0">
                          <a:effectLst/>
                          <a:latin typeface="+mn-lt"/>
                        </a:rPr>
                        <a:t>0.29</a:t>
                      </a:r>
                    </a:p>
                  </a:txBody>
                  <a:tcPr marL="3810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04504050"/>
                  </a:ext>
                </a:extLst>
              </a:tr>
              <a:tr h="0">
                <a:tc>
                  <a:txBody>
                    <a:bodyPr/>
                    <a:lstStyle/>
                    <a:p>
                      <a:pPr algn="l" fontAlgn="b"/>
                      <a:r>
                        <a:rPr lang="en-US" sz="1000" b="0" i="0" u="none" strike="noStrike" noProof="0" dirty="0">
                          <a:solidFill>
                            <a:srgbClr val="000000"/>
                          </a:solidFill>
                          <a:effectLst/>
                          <a:latin typeface="+mn-lt"/>
                        </a:rPr>
                        <a:t>Currency Performance %</a:t>
                      </a:r>
                    </a:p>
                  </a:txBody>
                  <a:tcPr marL="0" marR="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en-US" sz="1000" b="0" i="0" u="none" strike="noStrike" noProof="0" dirty="0">
                        <a:solidFill>
                          <a:srgbClr val="000000"/>
                        </a:solidFill>
                        <a:effectLst/>
                        <a:latin typeface="+mn-lt"/>
                      </a:endParaRPr>
                    </a:p>
                  </a:txBody>
                  <a:tcPr marL="0"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-4.207</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-3.819</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-1.649</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-0.193</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-0.568</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-0.346</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-0.115</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-0.069</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-0.077</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endParaRPr lang="de-CH" sz="1000" b="0" i="0" u="none" strike="noStrike" dirty="0">
                        <a:solidFill>
                          <a:srgbClr val="000000"/>
                        </a:solidFill>
                        <a:effectLst/>
                        <a:latin typeface="+mn-lt"/>
                      </a:endParaRP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-0.035</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r" fontAlgn="b"/>
                      <a:r>
                        <a:rPr lang="de-CH" sz="1000" b="0" i="0" u="none" strike="noStrike" dirty="0">
                          <a:solidFill>
                            <a:srgbClr val="000000"/>
                          </a:solidFill>
                          <a:effectLst/>
                          <a:latin typeface="+mn-lt"/>
                        </a:rPr>
                        <a:t>-0.095</a:t>
                      </a:r>
                    </a:p>
                  </a:txBody>
                  <a:tcPr marL="9525" marR="72000" marT="0" marB="0" anchor="ct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133666977"/>
                  </a:ext>
                </a:extLst>
              </a:tr>
            </a:tbl>
          </a:graphicData>
        </a:graphic>
      </p:graphicFrame>
      <p:grpSp>
        <p:nvGrpSpPr>
          <p:cNvPr id="6" name="Gruppieren 5">
            <a:extLst>
              <a:ext uri="{FF2B5EF4-FFF2-40B4-BE49-F238E27FC236}">
                <a16:creationId xmlns:a16="http://schemas.microsoft.com/office/drawing/2014/main" id="{147AF659-73CA-964E-B762-99A49B0B265A}"/>
              </a:ext>
            </a:extLst>
          </p:cNvPr>
          <p:cNvGrpSpPr/>
          <p:nvPr/>
        </p:nvGrpSpPr>
        <p:grpSpPr>
          <a:xfrm>
            <a:off x="9236075" y="2498725"/>
            <a:ext cx="266700" cy="117475"/>
            <a:chOff x="9344025" y="2511425"/>
            <a:chExt cx="266700" cy="117475"/>
          </a:xfrm>
        </p:grpSpPr>
        <p:cxnSp>
          <p:nvCxnSpPr>
            <p:cNvPr id="3" name="Gerade Verbindung 2">
              <a:extLst>
                <a:ext uri="{FF2B5EF4-FFF2-40B4-BE49-F238E27FC236}">
                  <a16:creationId xmlns:a16="http://schemas.microsoft.com/office/drawing/2014/main" id="{7F8EE18D-0CB8-1B41-BA3A-4C1D5E7CF622}"/>
                </a:ext>
              </a:extLst>
            </p:cNvPr>
            <p:cNvCxnSpPr/>
            <p:nvPr/>
          </p:nvCxnSpPr>
          <p:spPr>
            <a:xfrm flipV="1">
              <a:off x="9344025" y="2511425"/>
              <a:ext cx="266700" cy="3492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Gerade Verbindung 9">
              <a:extLst>
                <a:ext uri="{FF2B5EF4-FFF2-40B4-BE49-F238E27FC236}">
                  <a16:creationId xmlns:a16="http://schemas.microsoft.com/office/drawing/2014/main" id="{873B0DF6-3572-DC47-8FC4-1136037609BE}"/>
                </a:ext>
              </a:extLst>
            </p:cNvPr>
            <p:cNvCxnSpPr/>
            <p:nvPr/>
          </p:nvCxnSpPr>
          <p:spPr>
            <a:xfrm flipV="1">
              <a:off x="9344025" y="2593975"/>
              <a:ext cx="266700" cy="3492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uppieren 11">
            <a:extLst>
              <a:ext uri="{FF2B5EF4-FFF2-40B4-BE49-F238E27FC236}">
                <a16:creationId xmlns:a16="http://schemas.microsoft.com/office/drawing/2014/main" id="{C72E1FBE-A584-504D-A96D-8E57CDCC1AB7}"/>
              </a:ext>
            </a:extLst>
          </p:cNvPr>
          <p:cNvGrpSpPr/>
          <p:nvPr/>
        </p:nvGrpSpPr>
        <p:grpSpPr>
          <a:xfrm>
            <a:off x="9236075" y="2212975"/>
            <a:ext cx="266700" cy="117475"/>
            <a:chOff x="9344025" y="2511425"/>
            <a:chExt cx="266700" cy="117475"/>
          </a:xfrm>
        </p:grpSpPr>
        <p:cxnSp>
          <p:nvCxnSpPr>
            <p:cNvPr id="13" name="Gerade Verbindung 12">
              <a:extLst>
                <a:ext uri="{FF2B5EF4-FFF2-40B4-BE49-F238E27FC236}">
                  <a16:creationId xmlns:a16="http://schemas.microsoft.com/office/drawing/2014/main" id="{DF2852C0-75DA-064D-8DF3-4EEE8967B1C6}"/>
                </a:ext>
              </a:extLst>
            </p:cNvPr>
            <p:cNvCxnSpPr/>
            <p:nvPr/>
          </p:nvCxnSpPr>
          <p:spPr>
            <a:xfrm flipV="1">
              <a:off x="9344025" y="2511425"/>
              <a:ext cx="266700" cy="3492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Gerade Verbindung 13">
              <a:extLst>
                <a:ext uri="{FF2B5EF4-FFF2-40B4-BE49-F238E27FC236}">
                  <a16:creationId xmlns:a16="http://schemas.microsoft.com/office/drawing/2014/main" id="{5D023A66-B612-7243-A46A-8848AB3DEB58}"/>
                </a:ext>
              </a:extLst>
            </p:cNvPr>
            <p:cNvCxnSpPr/>
            <p:nvPr/>
          </p:nvCxnSpPr>
          <p:spPr>
            <a:xfrm flipV="1">
              <a:off x="9344025" y="2593975"/>
              <a:ext cx="266700" cy="3492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 name="Gruppieren 14">
            <a:extLst>
              <a:ext uri="{FF2B5EF4-FFF2-40B4-BE49-F238E27FC236}">
                <a16:creationId xmlns:a16="http://schemas.microsoft.com/office/drawing/2014/main" id="{74CD4F3F-20E1-E84A-83CD-04FBEFBAE653}"/>
              </a:ext>
            </a:extLst>
          </p:cNvPr>
          <p:cNvGrpSpPr/>
          <p:nvPr/>
        </p:nvGrpSpPr>
        <p:grpSpPr>
          <a:xfrm>
            <a:off x="9236075" y="3362325"/>
            <a:ext cx="266700" cy="117475"/>
            <a:chOff x="9344025" y="2511425"/>
            <a:chExt cx="266700" cy="117475"/>
          </a:xfrm>
        </p:grpSpPr>
        <p:cxnSp>
          <p:nvCxnSpPr>
            <p:cNvPr id="16" name="Gerade Verbindung 15">
              <a:extLst>
                <a:ext uri="{FF2B5EF4-FFF2-40B4-BE49-F238E27FC236}">
                  <a16:creationId xmlns:a16="http://schemas.microsoft.com/office/drawing/2014/main" id="{221560E4-F2EF-2446-BA41-5D4189202F1A}"/>
                </a:ext>
              </a:extLst>
            </p:cNvPr>
            <p:cNvCxnSpPr/>
            <p:nvPr/>
          </p:nvCxnSpPr>
          <p:spPr>
            <a:xfrm flipV="1">
              <a:off x="9344025" y="2511425"/>
              <a:ext cx="266700" cy="3492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Gerade Verbindung 16">
              <a:extLst>
                <a:ext uri="{FF2B5EF4-FFF2-40B4-BE49-F238E27FC236}">
                  <a16:creationId xmlns:a16="http://schemas.microsoft.com/office/drawing/2014/main" id="{741F9F42-2846-2046-ADAA-F3B87755C9F5}"/>
                </a:ext>
              </a:extLst>
            </p:cNvPr>
            <p:cNvCxnSpPr/>
            <p:nvPr/>
          </p:nvCxnSpPr>
          <p:spPr>
            <a:xfrm flipV="1">
              <a:off x="9344025" y="2593975"/>
              <a:ext cx="266700" cy="3492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9" name="Gruppieren 18">
            <a:extLst>
              <a:ext uri="{FF2B5EF4-FFF2-40B4-BE49-F238E27FC236}">
                <a16:creationId xmlns:a16="http://schemas.microsoft.com/office/drawing/2014/main" id="{FF1B725C-2E30-804A-A3F7-19EF62B497AD}"/>
              </a:ext>
            </a:extLst>
          </p:cNvPr>
          <p:cNvGrpSpPr/>
          <p:nvPr/>
        </p:nvGrpSpPr>
        <p:grpSpPr>
          <a:xfrm>
            <a:off x="9236075" y="3057525"/>
            <a:ext cx="266700" cy="117475"/>
            <a:chOff x="9344025" y="2511425"/>
            <a:chExt cx="266700" cy="117475"/>
          </a:xfrm>
        </p:grpSpPr>
        <p:cxnSp>
          <p:nvCxnSpPr>
            <p:cNvPr id="20" name="Gerade Verbindung 19">
              <a:extLst>
                <a:ext uri="{FF2B5EF4-FFF2-40B4-BE49-F238E27FC236}">
                  <a16:creationId xmlns:a16="http://schemas.microsoft.com/office/drawing/2014/main" id="{1427DA03-7115-7547-8257-B45DE55A71A3}"/>
                </a:ext>
              </a:extLst>
            </p:cNvPr>
            <p:cNvCxnSpPr/>
            <p:nvPr/>
          </p:nvCxnSpPr>
          <p:spPr>
            <a:xfrm flipV="1">
              <a:off x="9344025" y="2511425"/>
              <a:ext cx="266700" cy="3492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Gerade Verbindung 20">
              <a:extLst>
                <a:ext uri="{FF2B5EF4-FFF2-40B4-BE49-F238E27FC236}">
                  <a16:creationId xmlns:a16="http://schemas.microsoft.com/office/drawing/2014/main" id="{D5EACF61-7C78-504B-96BF-517B3D34D6CD}"/>
                </a:ext>
              </a:extLst>
            </p:cNvPr>
            <p:cNvCxnSpPr/>
            <p:nvPr/>
          </p:nvCxnSpPr>
          <p:spPr>
            <a:xfrm flipV="1">
              <a:off x="9344025" y="2593975"/>
              <a:ext cx="266700" cy="3492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4" name="Gruppieren 33">
            <a:extLst>
              <a:ext uri="{FF2B5EF4-FFF2-40B4-BE49-F238E27FC236}">
                <a16:creationId xmlns:a16="http://schemas.microsoft.com/office/drawing/2014/main" id="{B6A868DB-7444-3F4A-933E-FD6D40D4FD52}"/>
              </a:ext>
            </a:extLst>
          </p:cNvPr>
          <p:cNvGrpSpPr/>
          <p:nvPr/>
        </p:nvGrpSpPr>
        <p:grpSpPr>
          <a:xfrm>
            <a:off x="374650" y="4953000"/>
            <a:ext cx="266700" cy="117475"/>
            <a:chOff x="9344025" y="2511425"/>
            <a:chExt cx="266700" cy="117475"/>
          </a:xfrm>
        </p:grpSpPr>
        <p:cxnSp>
          <p:nvCxnSpPr>
            <p:cNvPr id="35" name="Gerade Verbindung 34">
              <a:extLst>
                <a:ext uri="{FF2B5EF4-FFF2-40B4-BE49-F238E27FC236}">
                  <a16:creationId xmlns:a16="http://schemas.microsoft.com/office/drawing/2014/main" id="{35444B40-D218-5D40-BD15-9C25119D61C3}"/>
                </a:ext>
              </a:extLst>
            </p:cNvPr>
            <p:cNvCxnSpPr/>
            <p:nvPr/>
          </p:nvCxnSpPr>
          <p:spPr>
            <a:xfrm flipV="1">
              <a:off x="9344025" y="2511425"/>
              <a:ext cx="266700" cy="3492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Gerade Verbindung 35">
              <a:extLst>
                <a:ext uri="{FF2B5EF4-FFF2-40B4-BE49-F238E27FC236}">
                  <a16:creationId xmlns:a16="http://schemas.microsoft.com/office/drawing/2014/main" id="{8503CC69-3109-D348-89DF-1FEE379E8D82}"/>
                </a:ext>
              </a:extLst>
            </p:cNvPr>
            <p:cNvCxnSpPr/>
            <p:nvPr/>
          </p:nvCxnSpPr>
          <p:spPr>
            <a:xfrm flipV="1">
              <a:off x="9344025" y="2593975"/>
              <a:ext cx="266700" cy="3492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 name="Gruppieren 36">
            <a:extLst>
              <a:ext uri="{FF2B5EF4-FFF2-40B4-BE49-F238E27FC236}">
                <a16:creationId xmlns:a16="http://schemas.microsoft.com/office/drawing/2014/main" id="{9F53B4EA-95B9-A143-BB08-04559DBDAA13}"/>
              </a:ext>
            </a:extLst>
          </p:cNvPr>
          <p:cNvGrpSpPr/>
          <p:nvPr/>
        </p:nvGrpSpPr>
        <p:grpSpPr>
          <a:xfrm>
            <a:off x="374650" y="4667250"/>
            <a:ext cx="266700" cy="117475"/>
            <a:chOff x="9344025" y="2511425"/>
            <a:chExt cx="266700" cy="117475"/>
          </a:xfrm>
        </p:grpSpPr>
        <p:cxnSp>
          <p:nvCxnSpPr>
            <p:cNvPr id="38" name="Gerade Verbindung 37">
              <a:extLst>
                <a:ext uri="{FF2B5EF4-FFF2-40B4-BE49-F238E27FC236}">
                  <a16:creationId xmlns:a16="http://schemas.microsoft.com/office/drawing/2014/main" id="{4BDFD84E-CAA1-8B46-AEA6-9101B0664790}"/>
                </a:ext>
              </a:extLst>
            </p:cNvPr>
            <p:cNvCxnSpPr/>
            <p:nvPr/>
          </p:nvCxnSpPr>
          <p:spPr>
            <a:xfrm flipV="1">
              <a:off x="9344025" y="2511425"/>
              <a:ext cx="266700" cy="3492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Gerade Verbindung 38">
              <a:extLst>
                <a:ext uri="{FF2B5EF4-FFF2-40B4-BE49-F238E27FC236}">
                  <a16:creationId xmlns:a16="http://schemas.microsoft.com/office/drawing/2014/main" id="{D0C14756-9347-6843-BD9E-966EFA465B36}"/>
                </a:ext>
              </a:extLst>
            </p:cNvPr>
            <p:cNvCxnSpPr/>
            <p:nvPr/>
          </p:nvCxnSpPr>
          <p:spPr>
            <a:xfrm flipV="1">
              <a:off x="9344025" y="2593975"/>
              <a:ext cx="266700" cy="3492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0" name="Gruppieren 39">
            <a:extLst>
              <a:ext uri="{FF2B5EF4-FFF2-40B4-BE49-F238E27FC236}">
                <a16:creationId xmlns:a16="http://schemas.microsoft.com/office/drawing/2014/main" id="{E64BEE12-8A34-A644-89BB-3F1D2DF00A44}"/>
              </a:ext>
            </a:extLst>
          </p:cNvPr>
          <p:cNvGrpSpPr/>
          <p:nvPr/>
        </p:nvGrpSpPr>
        <p:grpSpPr>
          <a:xfrm>
            <a:off x="374650" y="5816600"/>
            <a:ext cx="266700" cy="117475"/>
            <a:chOff x="9344025" y="2511425"/>
            <a:chExt cx="266700" cy="117475"/>
          </a:xfrm>
        </p:grpSpPr>
        <p:cxnSp>
          <p:nvCxnSpPr>
            <p:cNvPr id="41" name="Gerade Verbindung 40">
              <a:extLst>
                <a:ext uri="{FF2B5EF4-FFF2-40B4-BE49-F238E27FC236}">
                  <a16:creationId xmlns:a16="http://schemas.microsoft.com/office/drawing/2014/main" id="{4221B121-5D23-4848-B815-65DE64679FBE}"/>
                </a:ext>
              </a:extLst>
            </p:cNvPr>
            <p:cNvCxnSpPr/>
            <p:nvPr/>
          </p:nvCxnSpPr>
          <p:spPr>
            <a:xfrm flipV="1">
              <a:off x="9344025" y="2511425"/>
              <a:ext cx="266700" cy="3492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Gerade Verbindung 41">
              <a:extLst>
                <a:ext uri="{FF2B5EF4-FFF2-40B4-BE49-F238E27FC236}">
                  <a16:creationId xmlns:a16="http://schemas.microsoft.com/office/drawing/2014/main" id="{490C9306-FA3E-8A46-88DF-F6A784C70784}"/>
                </a:ext>
              </a:extLst>
            </p:cNvPr>
            <p:cNvCxnSpPr/>
            <p:nvPr/>
          </p:nvCxnSpPr>
          <p:spPr>
            <a:xfrm flipV="1">
              <a:off x="9344025" y="2593975"/>
              <a:ext cx="266700" cy="3492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3" name="Gruppieren 42">
            <a:extLst>
              <a:ext uri="{FF2B5EF4-FFF2-40B4-BE49-F238E27FC236}">
                <a16:creationId xmlns:a16="http://schemas.microsoft.com/office/drawing/2014/main" id="{8B651AB8-3123-0A41-9C05-DE6302F57B14}"/>
              </a:ext>
            </a:extLst>
          </p:cNvPr>
          <p:cNvGrpSpPr/>
          <p:nvPr/>
        </p:nvGrpSpPr>
        <p:grpSpPr>
          <a:xfrm>
            <a:off x="374650" y="5511800"/>
            <a:ext cx="266700" cy="117475"/>
            <a:chOff x="9344025" y="2511425"/>
            <a:chExt cx="266700" cy="117475"/>
          </a:xfrm>
        </p:grpSpPr>
        <p:cxnSp>
          <p:nvCxnSpPr>
            <p:cNvPr id="44" name="Gerade Verbindung 43">
              <a:extLst>
                <a:ext uri="{FF2B5EF4-FFF2-40B4-BE49-F238E27FC236}">
                  <a16:creationId xmlns:a16="http://schemas.microsoft.com/office/drawing/2014/main" id="{807BD606-B1E2-4D44-8DAF-3645E5A69A5D}"/>
                </a:ext>
              </a:extLst>
            </p:cNvPr>
            <p:cNvCxnSpPr/>
            <p:nvPr/>
          </p:nvCxnSpPr>
          <p:spPr>
            <a:xfrm flipV="1">
              <a:off x="9344025" y="2511425"/>
              <a:ext cx="266700" cy="3492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Gerade Verbindung 44">
              <a:extLst>
                <a:ext uri="{FF2B5EF4-FFF2-40B4-BE49-F238E27FC236}">
                  <a16:creationId xmlns:a16="http://schemas.microsoft.com/office/drawing/2014/main" id="{067F53EA-8D80-F64D-8798-BFF75A44E1BE}"/>
                </a:ext>
              </a:extLst>
            </p:cNvPr>
            <p:cNvCxnSpPr/>
            <p:nvPr/>
          </p:nvCxnSpPr>
          <p:spPr>
            <a:xfrm flipV="1">
              <a:off x="9344025" y="2593975"/>
              <a:ext cx="266700" cy="3492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spTree>
    <p:custDataLst>
      <p:tags r:id="rId1"/>
    </p:custDataLst>
    <p:extLst>
      <p:ext uri="{BB962C8B-B14F-4D97-AF65-F5344CB8AC3E}">
        <p14:creationId xmlns:p14="http://schemas.microsoft.com/office/powerpoint/2010/main" val="3061846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a:extLst>
              <a:ext uri="{FF2B5EF4-FFF2-40B4-BE49-F238E27FC236}">
                <a16:creationId xmlns:a16="http://schemas.microsoft.com/office/drawing/2014/main" id="{6F7200E4-A9FB-2B4B-A06F-6599494743C2}"/>
              </a:ext>
            </a:extLst>
          </p:cNvPr>
          <p:cNvSpPr/>
          <p:nvPr/>
        </p:nvSpPr>
        <p:spPr>
          <a:xfrm>
            <a:off x="1030375" y="4910400"/>
            <a:ext cx="8083549" cy="1287200"/>
          </a:xfrm>
          <a:prstGeom prst="rect">
            <a:avLst/>
          </a:prstGeom>
          <a:solidFill>
            <a:schemeClr val="accent2">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dirty="0">
              <a:solidFill>
                <a:schemeClr val="tx1"/>
              </a:solidFill>
            </a:endParaRPr>
          </a:p>
        </p:txBody>
      </p:sp>
      <p:graphicFrame>
        <p:nvGraphicFramePr>
          <p:cNvPr id="11" name="Diagramm 10">
            <a:extLst>
              <a:ext uri="{FF2B5EF4-FFF2-40B4-BE49-F238E27FC236}">
                <a16:creationId xmlns:a16="http://schemas.microsoft.com/office/drawing/2014/main" id="{08E68BE4-713C-A74E-A32D-E1468995A8C4}"/>
              </a:ext>
            </a:extLst>
          </p:cNvPr>
          <p:cNvGraphicFramePr>
            <a:graphicFrameLocks/>
          </p:cNvGraphicFramePr>
          <p:nvPr>
            <p:extLst>
              <p:ext uri="{D42A27DB-BD31-4B8C-83A1-F6EECF244321}">
                <p14:modId xmlns:p14="http://schemas.microsoft.com/office/powerpoint/2010/main" val="3596043113"/>
              </p:ext>
            </p:extLst>
          </p:nvPr>
        </p:nvGraphicFramePr>
        <p:xfrm>
          <a:off x="894300" y="4771669"/>
          <a:ext cx="8710725" cy="1571531"/>
        </p:xfrm>
        <a:graphic>
          <a:graphicData uri="http://schemas.openxmlformats.org/drawingml/2006/chart">
            <c:chart xmlns:c="http://schemas.openxmlformats.org/drawingml/2006/chart" xmlns:r="http://schemas.openxmlformats.org/officeDocument/2006/relationships" r:id="rId11"/>
          </a:graphicData>
        </a:graphic>
      </p:graphicFrame>
      <p:sp>
        <p:nvSpPr>
          <p:cNvPr id="4" name="PAGE HEADING"/>
          <p:cNvSpPr>
            <a:spLocks noGrp="1"/>
          </p:cNvSpPr>
          <p:nvPr>
            <p:ph type="title"/>
            <p:custDataLst>
              <p:tags r:id="rId2"/>
            </p:custDataLst>
          </p:nvPr>
        </p:nvSpPr>
        <p:spPr/>
        <p:txBody>
          <a:bodyPr/>
          <a:lstStyle/>
          <a:p>
            <a:pPr>
              <a:tabLst>
                <a:tab pos="9150350" algn="r"/>
              </a:tabLst>
            </a:pPr>
            <a:r>
              <a:rPr lang="en-US" dirty="0"/>
              <a:t>Long term performance attribution	(3/3)</a:t>
            </a:r>
          </a:p>
        </p:txBody>
      </p:sp>
      <p:sp>
        <p:nvSpPr>
          <p:cNvPr id="7" name="TextBox 6"/>
          <p:cNvSpPr txBox="1"/>
          <p:nvPr/>
        </p:nvSpPr>
        <p:spPr>
          <a:xfrm>
            <a:off x="424704" y="6467440"/>
            <a:ext cx="8238184" cy="123111"/>
          </a:xfrm>
          <a:prstGeom prst="rect">
            <a:avLst/>
          </a:prstGeom>
          <a:noFill/>
        </p:spPr>
        <p:txBody>
          <a:bodyPr wrap="square" lIns="0" tIns="0" rIns="0" bIns="0" rtlCol="0">
            <a:spAutoFit/>
          </a:bodyPr>
          <a:lstStyle/>
          <a:p>
            <a:pPr fontAlgn="ctr"/>
            <a:r>
              <a:rPr lang="de-CH" sz="800" dirty="0"/>
              <a:t>Source. UBS Asset Management, August 2019.</a:t>
            </a:r>
            <a:endParaRPr lang="en-GB" sz="800" dirty="0"/>
          </a:p>
        </p:txBody>
      </p:sp>
      <p:sp>
        <p:nvSpPr>
          <p:cNvPr id="8" name="TextBox 7"/>
          <p:cNvSpPr txBox="1"/>
          <p:nvPr>
            <p:custDataLst>
              <p:tags r:id="rId3"/>
            </p:custDataLst>
          </p:nvPr>
        </p:nvSpPr>
        <p:spPr>
          <a:xfrm>
            <a:off x="413750" y="1112136"/>
            <a:ext cx="9189720" cy="316915"/>
          </a:xfrm>
          <a:prstGeom prst="rect">
            <a:avLst/>
          </a:prstGeom>
          <a:noFill/>
        </p:spPr>
        <p:txBody>
          <a:bodyPr vert="horz" wrap="square" lIns="0" tIns="0" rIns="0" bIns="0" rtlCol="0" anchor="t">
            <a:noAutofit/>
          </a:bodyPr>
          <a:lstStyle>
            <a:defPPr>
              <a:defRPr lang="it-IT"/>
            </a:defPPr>
            <a:lvl1pPr fontAlgn="base" hangingPunct="0">
              <a:spcBef>
                <a:spcPts val="0"/>
              </a:spcBef>
              <a:spcAft>
                <a:spcPts val="600"/>
              </a:spcAft>
              <a:defRPr sz="2000" kern="0">
                <a:solidFill>
                  <a:srgbClr val="464749"/>
                </a:solidFill>
                <a:latin typeface="UBSHeadline"/>
                <a:ea typeface="Arial Unicode MS"/>
              </a:defRPr>
            </a:lvl1pPr>
            <a:lvl2pPr marL="457200" eaLnBrk="0" fontAlgn="base" hangingPunct="0">
              <a:spcBef>
                <a:spcPct val="50000"/>
              </a:spcBef>
              <a:spcAft>
                <a:spcPct val="0"/>
              </a:spcAft>
              <a:defRPr>
                <a:latin typeface="Frutiger 55 Roman" pitchFamily="34" charset="0"/>
              </a:defRPr>
            </a:lvl2pPr>
            <a:lvl3pPr marL="914400" eaLnBrk="0" fontAlgn="base" hangingPunct="0">
              <a:spcBef>
                <a:spcPct val="50000"/>
              </a:spcBef>
              <a:spcAft>
                <a:spcPct val="0"/>
              </a:spcAft>
              <a:defRPr>
                <a:latin typeface="Frutiger 55 Roman" pitchFamily="34" charset="0"/>
              </a:defRPr>
            </a:lvl3pPr>
            <a:lvl4pPr marL="1371600" eaLnBrk="0" fontAlgn="base" hangingPunct="0">
              <a:spcBef>
                <a:spcPct val="50000"/>
              </a:spcBef>
              <a:spcAft>
                <a:spcPct val="0"/>
              </a:spcAft>
              <a:defRPr>
                <a:latin typeface="Frutiger 55 Roman" pitchFamily="34" charset="0"/>
              </a:defRPr>
            </a:lvl4pPr>
            <a:lvl5pPr marL="1828800" eaLnBrk="0" fontAlgn="base" hangingPunct="0">
              <a:spcBef>
                <a:spcPct val="50000"/>
              </a:spcBef>
              <a:spcAft>
                <a:spcPct val="0"/>
              </a:spcAft>
              <a:defRPr>
                <a:latin typeface="Frutiger 55 Roman" pitchFamily="34" charset="0"/>
              </a:defRPr>
            </a:lvl5pPr>
            <a:lvl6pPr marL="2286000" defTabSz="914400">
              <a:defRPr>
                <a:latin typeface="Frutiger 55 Roman" pitchFamily="34" charset="0"/>
              </a:defRPr>
            </a:lvl6pPr>
            <a:lvl7pPr marL="2743200" defTabSz="914400">
              <a:defRPr>
                <a:latin typeface="Frutiger 55 Roman" pitchFamily="34" charset="0"/>
              </a:defRPr>
            </a:lvl7pPr>
            <a:lvl8pPr marL="3200400" defTabSz="914400">
              <a:defRPr>
                <a:latin typeface="Frutiger 55 Roman" pitchFamily="34" charset="0"/>
              </a:defRPr>
            </a:lvl8pPr>
            <a:lvl9pPr marL="3657600" defTabSz="914400">
              <a:defRPr>
                <a:latin typeface="Frutiger 55 Roman" pitchFamily="34" charset="0"/>
              </a:defRPr>
            </a:lvl9pPr>
          </a:lstStyle>
          <a:p>
            <a:r>
              <a:rPr lang="en-US" sz="1400" dirty="0"/>
              <a:t>Currency Breakdown J.P. Morgan GBI Aggregate Diversified Index vs J.P. Morgan Global Government ESG Liquid Bond Index</a:t>
            </a:r>
          </a:p>
          <a:p>
            <a:r>
              <a:rPr lang="en-US" sz="1400" dirty="0"/>
              <a:t>  </a:t>
            </a:r>
            <a:endParaRPr lang="en-GB" sz="1400" dirty="0"/>
          </a:p>
        </p:txBody>
      </p:sp>
      <p:sp>
        <p:nvSpPr>
          <p:cNvPr id="18" name="SECURITY TEXT">
            <a:extLst>
              <a:ext uri="{FF2B5EF4-FFF2-40B4-BE49-F238E27FC236}">
                <a16:creationId xmlns:a16="http://schemas.microsoft.com/office/drawing/2014/main" id="{C75EA4EE-5D2C-EB4F-9346-8C62283DD8C5}"/>
              </a:ext>
            </a:extLst>
          </p:cNvPr>
          <p:cNvSpPr txBox="1">
            <a:spLocks/>
          </p:cNvSpPr>
          <p:nvPr>
            <p:custDataLst>
              <p:tags r:id="rId4"/>
            </p:custDataLst>
          </p:nvPr>
        </p:nvSpPr>
        <p:spPr>
          <a:xfrm>
            <a:off x="7607800" y="164215"/>
            <a:ext cx="1993392" cy="182880"/>
          </a:xfrm>
          <a:prstGeom prst="rect">
            <a:avLst/>
          </a:prstGeom>
        </p:spPr>
        <p:txBody>
          <a:bodyPr vert="horz" wrap="square" lIns="73152" tIns="0" rIns="0" bIns="0" rtlCol="0" anchor="b" anchorCtr="0">
            <a:spAutoFit/>
          </a:bodyPr>
          <a:lstStyle>
            <a:lvl1pPr marL="0" indent="0" algn="l" defTabSz="1005505" rtl="0" eaLnBrk="1" latinLnBrk="0" hangingPunct="1">
              <a:spcBef>
                <a:spcPct val="20000"/>
              </a:spcBef>
              <a:buSzPct val="120000"/>
              <a:buFont typeface="Symbol" pitchFamily="18" charset="2"/>
              <a:buNone/>
              <a:defRPr sz="1200" b="0" kern="1200" baseline="0">
                <a:solidFill>
                  <a:schemeClr val="tx1"/>
                </a:solidFill>
                <a:latin typeface="+mn-lt"/>
                <a:ea typeface="+mn-ea"/>
                <a:cs typeface="+mn-cs"/>
              </a:defRPr>
            </a:lvl1pPr>
            <a:lvl2pPr marL="816973" indent="-314218"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2pPr>
            <a:lvl3pPr marL="1256881"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3pPr>
            <a:lvl4pPr marL="1759633"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4pPr>
            <a:lvl5pPr marL="2262384"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5pPr>
            <a:lvl6pPr marL="2765137"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7890"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0641"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3393"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a:r>
              <a:rPr lang="de-CH" dirty="0">
                <a:solidFill>
                  <a:prstClr val="black"/>
                </a:solidFill>
              </a:rPr>
              <a:t>For </a:t>
            </a:r>
            <a:r>
              <a:rPr lang="de-CH" dirty="0" err="1">
                <a:solidFill>
                  <a:prstClr val="black"/>
                </a:solidFill>
              </a:rPr>
              <a:t>marketing</a:t>
            </a:r>
            <a:r>
              <a:rPr lang="de-CH" dirty="0">
                <a:solidFill>
                  <a:prstClr val="black"/>
                </a:solidFill>
              </a:rPr>
              <a:t> </a:t>
            </a:r>
            <a:r>
              <a:rPr lang="de-CH" dirty="0" err="1">
                <a:solidFill>
                  <a:prstClr val="black"/>
                </a:solidFill>
              </a:rPr>
              <a:t>purposes</a:t>
            </a:r>
            <a:r>
              <a:rPr lang="de-CH" dirty="0">
                <a:solidFill>
                  <a:prstClr val="black"/>
                </a:solidFill>
              </a:rPr>
              <a:t> </a:t>
            </a:r>
            <a:r>
              <a:rPr lang="de-CH" dirty="0" err="1">
                <a:solidFill>
                  <a:prstClr val="black"/>
                </a:solidFill>
              </a:rPr>
              <a:t>only</a:t>
            </a:r>
            <a:endParaRPr lang="en-GB" dirty="0">
              <a:latin typeface="Frutiger 45 Light"/>
              <a:ea typeface="MS PGothic"/>
            </a:endParaRPr>
          </a:p>
        </p:txBody>
      </p:sp>
      <p:graphicFrame>
        <p:nvGraphicFramePr>
          <p:cNvPr id="10" name="Diagramm 9">
            <a:extLst>
              <a:ext uri="{FF2B5EF4-FFF2-40B4-BE49-F238E27FC236}">
                <a16:creationId xmlns:a16="http://schemas.microsoft.com/office/drawing/2014/main" id="{77A8AA19-C7D0-FC47-AB45-68BC676CE3E8}"/>
              </a:ext>
            </a:extLst>
          </p:cNvPr>
          <p:cNvGraphicFramePr>
            <a:graphicFrameLocks/>
          </p:cNvGraphicFramePr>
          <p:nvPr>
            <p:extLst>
              <p:ext uri="{D42A27DB-BD31-4B8C-83A1-F6EECF244321}">
                <p14:modId xmlns:p14="http://schemas.microsoft.com/office/powerpoint/2010/main" val="1808350000"/>
              </p:ext>
            </p:extLst>
          </p:nvPr>
        </p:nvGraphicFramePr>
        <p:xfrm>
          <a:off x="375900" y="1944000"/>
          <a:ext cx="8884800" cy="2901600"/>
        </p:xfrm>
        <a:graphic>
          <a:graphicData uri="http://schemas.openxmlformats.org/drawingml/2006/chart">
            <c:chart xmlns:c="http://schemas.openxmlformats.org/drawingml/2006/chart" xmlns:r="http://schemas.openxmlformats.org/officeDocument/2006/relationships" r:id="rId12"/>
          </a:graphicData>
        </a:graphic>
      </p:graphicFrame>
      <p:sp>
        <p:nvSpPr>
          <p:cNvPr id="2" name="Rechteck 1">
            <a:extLst>
              <a:ext uri="{FF2B5EF4-FFF2-40B4-BE49-F238E27FC236}">
                <a16:creationId xmlns:a16="http://schemas.microsoft.com/office/drawing/2014/main" id="{E7EE4EF6-BB02-7544-A7D5-52F48D9BED56}"/>
              </a:ext>
            </a:extLst>
          </p:cNvPr>
          <p:cNvSpPr/>
          <p:nvPr/>
        </p:nvSpPr>
        <p:spPr>
          <a:xfrm>
            <a:off x="330194" y="1556834"/>
            <a:ext cx="781432" cy="276999"/>
          </a:xfrm>
          <a:prstGeom prst="rect">
            <a:avLst/>
          </a:prstGeom>
        </p:spPr>
        <p:txBody>
          <a:bodyPr wrap="none">
            <a:spAutoFit/>
          </a:bodyPr>
          <a:lstStyle/>
          <a:p>
            <a:r>
              <a:rPr lang="en-US" sz="1200" b="1" dirty="0"/>
              <a:t>Weights</a:t>
            </a:r>
          </a:p>
        </p:txBody>
      </p:sp>
      <p:sp>
        <p:nvSpPr>
          <p:cNvPr id="3" name="Rechteck 2">
            <a:extLst>
              <a:ext uri="{FF2B5EF4-FFF2-40B4-BE49-F238E27FC236}">
                <a16:creationId xmlns:a16="http://schemas.microsoft.com/office/drawing/2014/main" id="{2FA4EFE9-DB12-0648-9114-AF1C6B67A048}"/>
              </a:ext>
            </a:extLst>
          </p:cNvPr>
          <p:cNvSpPr/>
          <p:nvPr/>
        </p:nvSpPr>
        <p:spPr>
          <a:xfrm>
            <a:off x="2185172" y="5428198"/>
            <a:ext cx="1913128" cy="276999"/>
          </a:xfrm>
          <a:prstGeom prst="rect">
            <a:avLst/>
          </a:prstGeom>
        </p:spPr>
        <p:txBody>
          <a:bodyPr wrap="square">
            <a:spAutoFit/>
          </a:bodyPr>
          <a:lstStyle/>
          <a:p>
            <a:pPr>
              <a:spcBef>
                <a:spcPts val="0"/>
              </a:spcBef>
            </a:pPr>
            <a:r>
              <a:rPr lang="en-US" sz="1200" b="1" dirty="0">
                <a:solidFill>
                  <a:srgbClr val="000000"/>
                </a:solidFill>
              </a:rPr>
              <a:t>Currency Performance </a:t>
            </a:r>
            <a:endParaRPr lang="en-US" sz="1200" b="1" dirty="0"/>
          </a:p>
        </p:txBody>
      </p:sp>
      <p:grpSp>
        <p:nvGrpSpPr>
          <p:cNvPr id="12" name="Gruppieren 11">
            <a:extLst>
              <a:ext uri="{FF2B5EF4-FFF2-40B4-BE49-F238E27FC236}">
                <a16:creationId xmlns:a16="http://schemas.microsoft.com/office/drawing/2014/main" id="{81600DD1-85AB-D347-A979-8276530E22E5}"/>
              </a:ext>
            </a:extLst>
          </p:cNvPr>
          <p:cNvGrpSpPr/>
          <p:nvPr/>
        </p:nvGrpSpPr>
        <p:grpSpPr>
          <a:xfrm>
            <a:off x="4184104" y="5357950"/>
            <a:ext cx="1813496" cy="744570"/>
            <a:chOff x="4057822" y="5255150"/>
            <a:chExt cx="1813496" cy="744570"/>
          </a:xfrm>
        </p:grpSpPr>
        <p:sp>
          <p:nvSpPr>
            <p:cNvPr id="14" name="LAYOUT HEADER">
              <a:extLst>
                <a:ext uri="{FF2B5EF4-FFF2-40B4-BE49-F238E27FC236}">
                  <a16:creationId xmlns:a16="http://schemas.microsoft.com/office/drawing/2014/main" id="{E53864CD-D1F5-054F-9187-57E62E3F0E41}"/>
                </a:ext>
              </a:extLst>
            </p:cNvPr>
            <p:cNvSpPr txBox="1">
              <a:spLocks/>
            </p:cNvSpPr>
            <p:nvPr>
              <p:custDataLst>
                <p:tags r:id="rId7"/>
              </p:custDataLst>
            </p:nvPr>
          </p:nvSpPr>
          <p:spPr>
            <a:xfrm>
              <a:off x="4074071" y="5630388"/>
              <a:ext cx="1797247" cy="369332"/>
            </a:xfrm>
            <a:prstGeom prst="rect">
              <a:avLst/>
            </a:prstGeom>
            <a:solidFill>
              <a:schemeClr val="accent2">
                <a:lumMod val="40000"/>
                <a:lumOff val="60000"/>
              </a:schemeClr>
            </a:solidFill>
          </p:spPr>
          <p:txBody>
            <a:bodyPr vert="horz" wrap="square" lIns="0" tIns="0" rIns="0" bIns="0" rtlCol="0" anchor="t" anchorCtr="0">
              <a:noAutofit/>
            </a:bodyPr>
            <a:lstStyle>
              <a:lvl1pPr marL="0" marR="0" indent="0" algn="l" defTabSz="1005505" rtl="0" eaLnBrk="1" fontAlgn="auto" latinLnBrk="0" hangingPunct="1">
                <a:lnSpc>
                  <a:spcPct val="100000"/>
                </a:lnSpc>
                <a:spcBef>
                  <a:spcPts val="660"/>
                </a:spcBef>
                <a:spcAft>
                  <a:spcPts val="0"/>
                </a:spcAft>
                <a:buClrTx/>
                <a:buSzPct val="120000"/>
                <a:buFontTx/>
                <a:buNone/>
                <a:tabLst/>
                <a:defRPr lang="en-US" sz="1100" b="1" kern="0" baseline="0">
                  <a:solidFill>
                    <a:schemeClr val="tx1"/>
                  </a:solidFill>
                  <a:latin typeface="Frutiger 45 Light"/>
                  <a:ea typeface="+mn-ea"/>
                  <a:cs typeface="+mn-cs"/>
                </a:defRPr>
              </a:lvl1pPr>
              <a:lvl2pPr marL="502753" marR="0" indent="0" algn="l" defTabSz="1005505" rtl="0" eaLnBrk="1" fontAlgn="auto" latinLnBrk="0" hangingPunct="1">
                <a:lnSpc>
                  <a:spcPct val="100000"/>
                </a:lnSpc>
                <a:spcBef>
                  <a:spcPts val="660"/>
                </a:spcBef>
                <a:spcAft>
                  <a:spcPts val="0"/>
                </a:spcAft>
                <a:buClrTx/>
                <a:buSzTx/>
                <a:buFontTx/>
                <a:buNone/>
                <a:tabLst/>
                <a:defRPr lang="en-US" sz="2200" b="1" kern="0" baseline="0">
                  <a:solidFill>
                    <a:schemeClr val="tx1"/>
                  </a:solidFill>
                  <a:latin typeface="Frutiger 45 Light" pitchFamily="34" charset="0"/>
                  <a:ea typeface="+mn-ea"/>
                  <a:cs typeface="+mn-cs"/>
                </a:defRPr>
              </a:lvl2pPr>
              <a:lvl3pPr marL="1005505" marR="0" indent="0" algn="l" defTabSz="1005505" rtl="0" eaLnBrk="1" fontAlgn="auto" latinLnBrk="0" hangingPunct="1">
                <a:lnSpc>
                  <a:spcPct val="100000"/>
                </a:lnSpc>
                <a:spcBef>
                  <a:spcPts val="660"/>
                </a:spcBef>
                <a:spcAft>
                  <a:spcPts val="0"/>
                </a:spcAft>
                <a:buClr>
                  <a:schemeClr val="tx2"/>
                </a:buClr>
                <a:buSzTx/>
                <a:buFont typeface="Symbol" pitchFamily="18" charset="2"/>
                <a:buNone/>
                <a:tabLst/>
                <a:defRPr lang="en-US" sz="2000" b="1" kern="0" baseline="0">
                  <a:solidFill>
                    <a:schemeClr val="tx1"/>
                  </a:solidFill>
                  <a:latin typeface="Frutiger 45 Light" pitchFamily="34" charset="0"/>
                  <a:ea typeface="+mn-ea"/>
                  <a:cs typeface="+mn-cs"/>
                </a:defRPr>
              </a:lvl3pPr>
              <a:lvl4pPr marL="1508257"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4pPr>
              <a:lvl5pPr marL="2011009"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5pPr>
              <a:lvl6pPr marL="2513761"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6pPr>
              <a:lvl7pPr marL="3016512"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7pPr>
              <a:lvl8pPr marL="3519265"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8pPr>
              <a:lvl9pPr marL="4022016"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9pPr>
            </a:lstStyle>
            <a:p>
              <a:pPr marL="72000" lvl="2" hangingPunct="0">
                <a:spcBef>
                  <a:spcPts val="0"/>
                </a:spcBef>
              </a:pPr>
              <a:r>
                <a:rPr lang="en-US" sz="1100" b="0" dirty="0">
                  <a:latin typeface="+mn-lt"/>
                </a:rPr>
                <a:t>J.P. Morgan GBI Aggregate Diversified Index</a:t>
              </a:r>
            </a:p>
          </p:txBody>
        </p:sp>
        <p:sp>
          <p:nvSpPr>
            <p:cNvPr id="15" name="LAYOUT HEADER">
              <a:extLst>
                <a:ext uri="{FF2B5EF4-FFF2-40B4-BE49-F238E27FC236}">
                  <a16:creationId xmlns:a16="http://schemas.microsoft.com/office/drawing/2014/main" id="{C986C09E-DF05-4545-8956-5F3597B85442}"/>
                </a:ext>
              </a:extLst>
            </p:cNvPr>
            <p:cNvSpPr txBox="1">
              <a:spLocks/>
            </p:cNvSpPr>
            <p:nvPr>
              <p:custDataLst>
                <p:tags r:id="rId8"/>
              </p:custDataLst>
            </p:nvPr>
          </p:nvSpPr>
          <p:spPr>
            <a:xfrm>
              <a:off x="4057823" y="5255150"/>
              <a:ext cx="1806295" cy="333926"/>
            </a:xfrm>
            <a:prstGeom prst="rect">
              <a:avLst/>
            </a:prstGeom>
            <a:solidFill>
              <a:schemeClr val="accent2">
                <a:lumMod val="40000"/>
                <a:lumOff val="60000"/>
              </a:schemeClr>
            </a:solidFill>
          </p:spPr>
          <p:txBody>
            <a:bodyPr vert="horz" wrap="none" lIns="0" tIns="0" rIns="0" bIns="0" rtlCol="0" anchor="b" anchorCtr="0">
              <a:noAutofit/>
            </a:bodyPr>
            <a:lstStyle>
              <a:lvl1pPr marL="0" marR="0" indent="0" algn="l" defTabSz="1005505" rtl="0" eaLnBrk="1" fontAlgn="auto" latinLnBrk="0" hangingPunct="1">
                <a:lnSpc>
                  <a:spcPct val="100000"/>
                </a:lnSpc>
                <a:spcBef>
                  <a:spcPts val="660"/>
                </a:spcBef>
                <a:spcAft>
                  <a:spcPts val="0"/>
                </a:spcAft>
                <a:buClrTx/>
                <a:buSzPct val="120000"/>
                <a:buFontTx/>
                <a:buNone/>
                <a:tabLst/>
                <a:defRPr lang="en-US" sz="1100" b="1" kern="0" baseline="0">
                  <a:solidFill>
                    <a:schemeClr val="tx1"/>
                  </a:solidFill>
                  <a:latin typeface="Frutiger 45 Light"/>
                  <a:ea typeface="+mn-ea"/>
                  <a:cs typeface="+mn-cs"/>
                </a:defRPr>
              </a:lvl1pPr>
              <a:lvl2pPr marL="502753" marR="0" indent="0" algn="l" defTabSz="1005505" rtl="0" eaLnBrk="1" fontAlgn="auto" latinLnBrk="0" hangingPunct="1">
                <a:lnSpc>
                  <a:spcPct val="100000"/>
                </a:lnSpc>
                <a:spcBef>
                  <a:spcPts val="660"/>
                </a:spcBef>
                <a:spcAft>
                  <a:spcPts val="0"/>
                </a:spcAft>
                <a:buClrTx/>
                <a:buSzTx/>
                <a:buFontTx/>
                <a:buNone/>
                <a:tabLst/>
                <a:defRPr lang="en-US" sz="2200" b="1" kern="0" baseline="0">
                  <a:solidFill>
                    <a:schemeClr val="tx1"/>
                  </a:solidFill>
                  <a:latin typeface="Frutiger 45 Light" pitchFamily="34" charset="0"/>
                  <a:ea typeface="+mn-ea"/>
                  <a:cs typeface="+mn-cs"/>
                </a:defRPr>
              </a:lvl2pPr>
              <a:lvl3pPr marL="1005505" marR="0" indent="0" algn="l" defTabSz="1005505" rtl="0" eaLnBrk="1" fontAlgn="auto" latinLnBrk="0" hangingPunct="1">
                <a:lnSpc>
                  <a:spcPct val="100000"/>
                </a:lnSpc>
                <a:spcBef>
                  <a:spcPts val="660"/>
                </a:spcBef>
                <a:spcAft>
                  <a:spcPts val="0"/>
                </a:spcAft>
                <a:buClr>
                  <a:schemeClr val="tx2"/>
                </a:buClr>
                <a:buSzTx/>
                <a:buFont typeface="Symbol" pitchFamily="18" charset="2"/>
                <a:buNone/>
                <a:tabLst/>
                <a:defRPr lang="en-US" sz="2000" b="1" kern="0" baseline="0">
                  <a:solidFill>
                    <a:schemeClr val="tx1"/>
                  </a:solidFill>
                  <a:latin typeface="Frutiger 45 Light" pitchFamily="34" charset="0"/>
                  <a:ea typeface="+mn-ea"/>
                  <a:cs typeface="+mn-cs"/>
                </a:defRPr>
              </a:lvl3pPr>
              <a:lvl4pPr marL="1508257"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4pPr>
              <a:lvl5pPr marL="2011009"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5pPr>
              <a:lvl6pPr marL="2513761"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6pPr>
              <a:lvl7pPr marL="3016512"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7pPr>
              <a:lvl8pPr marL="3519265"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8pPr>
              <a:lvl9pPr marL="4022016"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9pPr>
            </a:lstStyle>
            <a:p>
              <a:pPr marL="72000" lvl="2" hangingPunct="0"/>
              <a:r>
                <a:rPr lang="de-CH" b="0" dirty="0"/>
                <a:t>-12.00%</a:t>
              </a:r>
            </a:p>
          </p:txBody>
        </p:sp>
        <p:cxnSp>
          <p:nvCxnSpPr>
            <p:cNvPr id="16" name="Gerade Verbindung 15">
              <a:extLst>
                <a:ext uri="{FF2B5EF4-FFF2-40B4-BE49-F238E27FC236}">
                  <a16:creationId xmlns:a16="http://schemas.microsoft.com/office/drawing/2014/main" id="{282BA370-B1D3-9F43-B153-E40848FCE448}"/>
                </a:ext>
              </a:extLst>
            </p:cNvPr>
            <p:cNvCxnSpPr/>
            <p:nvPr/>
          </p:nvCxnSpPr>
          <p:spPr>
            <a:xfrm>
              <a:off x="4057822" y="5582726"/>
              <a:ext cx="1296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 name="Gruppieren 16">
            <a:extLst>
              <a:ext uri="{FF2B5EF4-FFF2-40B4-BE49-F238E27FC236}">
                <a16:creationId xmlns:a16="http://schemas.microsoft.com/office/drawing/2014/main" id="{F9C53BAB-2CE4-1142-9965-D539D3555C58}"/>
              </a:ext>
            </a:extLst>
          </p:cNvPr>
          <p:cNvGrpSpPr/>
          <p:nvPr/>
        </p:nvGrpSpPr>
        <p:grpSpPr>
          <a:xfrm>
            <a:off x="6248400" y="5260989"/>
            <a:ext cx="2132400" cy="841531"/>
            <a:chOff x="4057822" y="5158189"/>
            <a:chExt cx="2132400" cy="841531"/>
          </a:xfrm>
        </p:grpSpPr>
        <p:sp>
          <p:nvSpPr>
            <p:cNvPr id="19" name="LAYOUT HEADER">
              <a:extLst>
                <a:ext uri="{FF2B5EF4-FFF2-40B4-BE49-F238E27FC236}">
                  <a16:creationId xmlns:a16="http://schemas.microsoft.com/office/drawing/2014/main" id="{60FE9AA3-4E38-CC43-821A-16E10E2959EA}"/>
                </a:ext>
              </a:extLst>
            </p:cNvPr>
            <p:cNvSpPr txBox="1">
              <a:spLocks/>
            </p:cNvSpPr>
            <p:nvPr>
              <p:custDataLst>
                <p:tags r:id="rId5"/>
              </p:custDataLst>
            </p:nvPr>
          </p:nvSpPr>
          <p:spPr>
            <a:xfrm>
              <a:off x="4074071" y="5630388"/>
              <a:ext cx="2116151" cy="369332"/>
            </a:xfrm>
            <a:prstGeom prst="rect">
              <a:avLst/>
            </a:prstGeom>
            <a:solidFill>
              <a:schemeClr val="accent2">
                <a:lumMod val="40000"/>
                <a:lumOff val="60000"/>
              </a:schemeClr>
            </a:solidFill>
          </p:spPr>
          <p:txBody>
            <a:bodyPr vert="horz" wrap="square" lIns="0" tIns="0" rIns="0" bIns="0" rtlCol="0" anchor="t" anchorCtr="0">
              <a:noAutofit/>
            </a:bodyPr>
            <a:lstStyle>
              <a:lvl1pPr marL="0" marR="0" indent="0" algn="l" defTabSz="1005505" rtl="0" eaLnBrk="1" fontAlgn="auto" latinLnBrk="0" hangingPunct="1">
                <a:lnSpc>
                  <a:spcPct val="100000"/>
                </a:lnSpc>
                <a:spcBef>
                  <a:spcPts val="660"/>
                </a:spcBef>
                <a:spcAft>
                  <a:spcPts val="0"/>
                </a:spcAft>
                <a:buClrTx/>
                <a:buSzPct val="120000"/>
                <a:buFontTx/>
                <a:buNone/>
                <a:tabLst/>
                <a:defRPr lang="en-US" sz="1100" b="1" kern="0" baseline="0">
                  <a:solidFill>
                    <a:schemeClr val="tx1"/>
                  </a:solidFill>
                  <a:latin typeface="Frutiger 45 Light"/>
                  <a:ea typeface="+mn-ea"/>
                  <a:cs typeface="+mn-cs"/>
                </a:defRPr>
              </a:lvl1pPr>
              <a:lvl2pPr marL="502753" marR="0" indent="0" algn="l" defTabSz="1005505" rtl="0" eaLnBrk="1" fontAlgn="auto" latinLnBrk="0" hangingPunct="1">
                <a:lnSpc>
                  <a:spcPct val="100000"/>
                </a:lnSpc>
                <a:spcBef>
                  <a:spcPts val="660"/>
                </a:spcBef>
                <a:spcAft>
                  <a:spcPts val="0"/>
                </a:spcAft>
                <a:buClrTx/>
                <a:buSzTx/>
                <a:buFontTx/>
                <a:buNone/>
                <a:tabLst/>
                <a:defRPr lang="en-US" sz="2200" b="1" kern="0" baseline="0">
                  <a:solidFill>
                    <a:schemeClr val="tx1"/>
                  </a:solidFill>
                  <a:latin typeface="Frutiger 45 Light" pitchFamily="34" charset="0"/>
                  <a:ea typeface="+mn-ea"/>
                  <a:cs typeface="+mn-cs"/>
                </a:defRPr>
              </a:lvl2pPr>
              <a:lvl3pPr marL="1005505" marR="0" indent="0" algn="l" defTabSz="1005505" rtl="0" eaLnBrk="1" fontAlgn="auto" latinLnBrk="0" hangingPunct="1">
                <a:lnSpc>
                  <a:spcPct val="100000"/>
                </a:lnSpc>
                <a:spcBef>
                  <a:spcPts val="660"/>
                </a:spcBef>
                <a:spcAft>
                  <a:spcPts val="0"/>
                </a:spcAft>
                <a:buClr>
                  <a:schemeClr val="tx2"/>
                </a:buClr>
                <a:buSzTx/>
                <a:buFont typeface="Symbol" pitchFamily="18" charset="2"/>
                <a:buNone/>
                <a:tabLst/>
                <a:defRPr lang="en-US" sz="2000" b="1" kern="0" baseline="0">
                  <a:solidFill>
                    <a:schemeClr val="tx1"/>
                  </a:solidFill>
                  <a:latin typeface="Frutiger 45 Light" pitchFamily="34" charset="0"/>
                  <a:ea typeface="+mn-ea"/>
                  <a:cs typeface="+mn-cs"/>
                </a:defRPr>
              </a:lvl3pPr>
              <a:lvl4pPr marL="1508257"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4pPr>
              <a:lvl5pPr marL="2011009"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5pPr>
              <a:lvl6pPr marL="2513761"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6pPr>
              <a:lvl7pPr marL="3016512"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7pPr>
              <a:lvl8pPr marL="3519265"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8pPr>
              <a:lvl9pPr marL="4022016"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9pPr>
            </a:lstStyle>
            <a:p>
              <a:pPr marL="72000" lvl="2" hangingPunct="0">
                <a:spcBef>
                  <a:spcPts val="0"/>
                </a:spcBef>
              </a:pPr>
              <a:r>
                <a:rPr lang="en-US" sz="1100" b="0" dirty="0">
                  <a:latin typeface="+mn-lt"/>
                </a:rPr>
                <a:t>J.P. Morgan Global Government ESG Liquid Bond Index</a:t>
              </a:r>
            </a:p>
          </p:txBody>
        </p:sp>
        <p:sp>
          <p:nvSpPr>
            <p:cNvPr id="20" name="LAYOUT HEADER">
              <a:extLst>
                <a:ext uri="{FF2B5EF4-FFF2-40B4-BE49-F238E27FC236}">
                  <a16:creationId xmlns:a16="http://schemas.microsoft.com/office/drawing/2014/main" id="{06518DE6-4D0C-3A44-B17C-A66303283D65}"/>
                </a:ext>
              </a:extLst>
            </p:cNvPr>
            <p:cNvSpPr txBox="1">
              <a:spLocks/>
            </p:cNvSpPr>
            <p:nvPr>
              <p:custDataLst>
                <p:tags r:id="rId6"/>
              </p:custDataLst>
            </p:nvPr>
          </p:nvSpPr>
          <p:spPr>
            <a:xfrm>
              <a:off x="4057823" y="5158189"/>
              <a:ext cx="2117999" cy="430887"/>
            </a:xfrm>
            <a:prstGeom prst="rect">
              <a:avLst/>
            </a:prstGeom>
            <a:solidFill>
              <a:schemeClr val="accent2">
                <a:lumMod val="40000"/>
                <a:lumOff val="60000"/>
              </a:schemeClr>
            </a:solidFill>
          </p:spPr>
          <p:txBody>
            <a:bodyPr vert="horz" wrap="none" lIns="0" tIns="0" rIns="0" bIns="0" rtlCol="0" anchor="b" anchorCtr="0">
              <a:noAutofit/>
            </a:bodyPr>
            <a:lstStyle>
              <a:lvl1pPr marL="0" marR="0" indent="0" algn="l" defTabSz="1005505" rtl="0" eaLnBrk="1" fontAlgn="auto" latinLnBrk="0" hangingPunct="1">
                <a:lnSpc>
                  <a:spcPct val="100000"/>
                </a:lnSpc>
                <a:spcBef>
                  <a:spcPts val="660"/>
                </a:spcBef>
                <a:spcAft>
                  <a:spcPts val="0"/>
                </a:spcAft>
                <a:buClrTx/>
                <a:buSzPct val="120000"/>
                <a:buFontTx/>
                <a:buNone/>
                <a:tabLst/>
                <a:defRPr lang="en-US" sz="1100" b="1" kern="0" baseline="0">
                  <a:solidFill>
                    <a:schemeClr val="tx1"/>
                  </a:solidFill>
                  <a:latin typeface="Frutiger 45 Light"/>
                  <a:ea typeface="+mn-ea"/>
                  <a:cs typeface="+mn-cs"/>
                </a:defRPr>
              </a:lvl1pPr>
              <a:lvl2pPr marL="502753" marR="0" indent="0" algn="l" defTabSz="1005505" rtl="0" eaLnBrk="1" fontAlgn="auto" latinLnBrk="0" hangingPunct="1">
                <a:lnSpc>
                  <a:spcPct val="100000"/>
                </a:lnSpc>
                <a:spcBef>
                  <a:spcPts val="660"/>
                </a:spcBef>
                <a:spcAft>
                  <a:spcPts val="0"/>
                </a:spcAft>
                <a:buClrTx/>
                <a:buSzTx/>
                <a:buFontTx/>
                <a:buNone/>
                <a:tabLst/>
                <a:defRPr lang="en-US" sz="2200" b="1" kern="0" baseline="0">
                  <a:solidFill>
                    <a:schemeClr val="tx1"/>
                  </a:solidFill>
                  <a:latin typeface="Frutiger 45 Light" pitchFamily="34" charset="0"/>
                  <a:ea typeface="+mn-ea"/>
                  <a:cs typeface="+mn-cs"/>
                </a:defRPr>
              </a:lvl2pPr>
              <a:lvl3pPr marL="1005505" marR="0" indent="0" algn="l" defTabSz="1005505" rtl="0" eaLnBrk="1" fontAlgn="auto" latinLnBrk="0" hangingPunct="1">
                <a:lnSpc>
                  <a:spcPct val="100000"/>
                </a:lnSpc>
                <a:spcBef>
                  <a:spcPts val="660"/>
                </a:spcBef>
                <a:spcAft>
                  <a:spcPts val="0"/>
                </a:spcAft>
                <a:buClr>
                  <a:schemeClr val="tx2"/>
                </a:buClr>
                <a:buSzTx/>
                <a:buFont typeface="Symbol" pitchFamily="18" charset="2"/>
                <a:buNone/>
                <a:tabLst/>
                <a:defRPr lang="en-US" sz="2000" b="1" kern="0" baseline="0">
                  <a:solidFill>
                    <a:schemeClr val="tx1"/>
                  </a:solidFill>
                  <a:latin typeface="Frutiger 45 Light" pitchFamily="34" charset="0"/>
                  <a:ea typeface="+mn-ea"/>
                  <a:cs typeface="+mn-cs"/>
                </a:defRPr>
              </a:lvl3pPr>
              <a:lvl4pPr marL="1508257"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4pPr>
              <a:lvl5pPr marL="2011009"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5pPr>
              <a:lvl6pPr marL="2513761"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6pPr>
              <a:lvl7pPr marL="3016512"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7pPr>
              <a:lvl8pPr marL="3519265"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8pPr>
              <a:lvl9pPr marL="4022016"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9pPr>
            </a:lstStyle>
            <a:p>
              <a:pPr marL="72000"/>
              <a:r>
                <a:rPr lang="de-CH" sz="2000" b="0" dirty="0"/>
                <a:t>-11.19%</a:t>
              </a:r>
            </a:p>
          </p:txBody>
        </p:sp>
        <p:cxnSp>
          <p:nvCxnSpPr>
            <p:cNvPr id="21" name="Gerade Verbindung 20">
              <a:extLst>
                <a:ext uri="{FF2B5EF4-FFF2-40B4-BE49-F238E27FC236}">
                  <a16:creationId xmlns:a16="http://schemas.microsoft.com/office/drawing/2014/main" id="{A910489A-BD63-FB4F-9FFF-C439916A980E}"/>
                </a:ext>
              </a:extLst>
            </p:cNvPr>
            <p:cNvCxnSpPr/>
            <p:nvPr/>
          </p:nvCxnSpPr>
          <p:spPr>
            <a:xfrm>
              <a:off x="4057822" y="5582726"/>
              <a:ext cx="1296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Tree>
    <p:custDataLst>
      <p:tags r:id="rId1"/>
    </p:custDataLst>
    <p:extLst>
      <p:ext uri="{BB962C8B-B14F-4D97-AF65-F5344CB8AC3E}">
        <p14:creationId xmlns:p14="http://schemas.microsoft.com/office/powerpoint/2010/main" val="2850492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AGE HEADING"/>
          <p:cNvSpPr>
            <a:spLocks noGrp="1"/>
          </p:cNvSpPr>
          <p:nvPr>
            <p:ph type="title"/>
          </p:nvPr>
        </p:nvSpPr>
        <p:spPr>
          <a:xfrm>
            <a:off x="420623" y="3"/>
            <a:ext cx="9259589" cy="941832"/>
          </a:xfrm>
        </p:spPr>
        <p:txBody>
          <a:bodyPr/>
          <a:lstStyle/>
          <a:p>
            <a:r>
              <a:rPr lang="en-US" dirty="0"/>
              <a:t>Performance: J.P. Morgan Global Gov. ESG Liquid Bond Index</a:t>
            </a:r>
          </a:p>
        </p:txBody>
      </p:sp>
      <p:sp>
        <p:nvSpPr>
          <p:cNvPr id="28" name="TextBox 27"/>
          <p:cNvSpPr txBox="1"/>
          <p:nvPr>
            <p:custDataLst>
              <p:tags r:id="rId2"/>
            </p:custDataLst>
          </p:nvPr>
        </p:nvSpPr>
        <p:spPr>
          <a:xfrm>
            <a:off x="420625" y="1112135"/>
            <a:ext cx="9189720" cy="316915"/>
          </a:xfrm>
          <a:prstGeom prst="rect">
            <a:avLst/>
          </a:prstGeom>
          <a:noFill/>
        </p:spPr>
        <p:txBody>
          <a:bodyPr vert="horz" wrap="square" lIns="0" tIns="0" rIns="0" bIns="0" rtlCol="0" anchor="t">
            <a:noAutofit/>
          </a:bodyPr>
          <a:lstStyle>
            <a:defPPr>
              <a:defRPr lang="it-IT"/>
            </a:defPPr>
            <a:lvl1pPr fontAlgn="base" hangingPunct="0">
              <a:spcBef>
                <a:spcPts val="0"/>
              </a:spcBef>
              <a:spcAft>
                <a:spcPts val="600"/>
              </a:spcAft>
              <a:defRPr sz="2000" kern="0">
                <a:solidFill>
                  <a:srgbClr val="464749"/>
                </a:solidFill>
                <a:latin typeface="UBSHeadline"/>
                <a:ea typeface="Arial Unicode MS"/>
              </a:defRPr>
            </a:lvl1pPr>
            <a:lvl2pPr marL="457200" eaLnBrk="0" fontAlgn="base" hangingPunct="0">
              <a:spcBef>
                <a:spcPct val="50000"/>
              </a:spcBef>
              <a:spcAft>
                <a:spcPct val="0"/>
              </a:spcAft>
              <a:defRPr>
                <a:latin typeface="Frutiger 55 Roman" pitchFamily="34" charset="0"/>
              </a:defRPr>
            </a:lvl2pPr>
            <a:lvl3pPr marL="914400" eaLnBrk="0" fontAlgn="base" hangingPunct="0">
              <a:spcBef>
                <a:spcPct val="50000"/>
              </a:spcBef>
              <a:spcAft>
                <a:spcPct val="0"/>
              </a:spcAft>
              <a:defRPr>
                <a:latin typeface="Frutiger 55 Roman" pitchFamily="34" charset="0"/>
              </a:defRPr>
            </a:lvl3pPr>
            <a:lvl4pPr marL="1371600" eaLnBrk="0" fontAlgn="base" hangingPunct="0">
              <a:spcBef>
                <a:spcPct val="50000"/>
              </a:spcBef>
              <a:spcAft>
                <a:spcPct val="0"/>
              </a:spcAft>
              <a:defRPr>
                <a:latin typeface="Frutiger 55 Roman" pitchFamily="34" charset="0"/>
              </a:defRPr>
            </a:lvl4pPr>
            <a:lvl5pPr marL="1828800" eaLnBrk="0" fontAlgn="base" hangingPunct="0">
              <a:spcBef>
                <a:spcPct val="50000"/>
              </a:spcBef>
              <a:spcAft>
                <a:spcPct val="0"/>
              </a:spcAft>
              <a:defRPr>
                <a:latin typeface="Frutiger 55 Roman" pitchFamily="34" charset="0"/>
              </a:defRPr>
            </a:lvl5pPr>
            <a:lvl6pPr marL="2286000" defTabSz="914400">
              <a:defRPr>
                <a:latin typeface="Frutiger 55 Roman" pitchFamily="34" charset="0"/>
              </a:defRPr>
            </a:lvl6pPr>
            <a:lvl7pPr marL="2743200" defTabSz="914400">
              <a:defRPr>
                <a:latin typeface="Frutiger 55 Roman" pitchFamily="34" charset="0"/>
              </a:defRPr>
            </a:lvl7pPr>
            <a:lvl8pPr marL="3200400" defTabSz="914400">
              <a:defRPr>
                <a:latin typeface="Frutiger 55 Roman" pitchFamily="34" charset="0"/>
              </a:defRPr>
            </a:lvl8pPr>
            <a:lvl9pPr marL="3657600" defTabSz="914400">
              <a:defRPr>
                <a:latin typeface="Frutiger 55 Roman" pitchFamily="34" charset="0"/>
              </a:defRPr>
            </a:lvl9pPr>
          </a:lstStyle>
          <a:p>
            <a:r>
              <a:rPr lang="en-US" sz="1400" dirty="0"/>
              <a:t>Capping improves diversification and returns / ESG doesn’t  impact the return</a:t>
            </a:r>
          </a:p>
        </p:txBody>
      </p:sp>
      <p:sp>
        <p:nvSpPr>
          <p:cNvPr id="119" name="TextBox 118"/>
          <p:cNvSpPr txBox="1"/>
          <p:nvPr/>
        </p:nvSpPr>
        <p:spPr>
          <a:xfrm>
            <a:off x="420302" y="6103256"/>
            <a:ext cx="5320479" cy="492443"/>
          </a:xfrm>
          <a:prstGeom prst="rect">
            <a:avLst/>
          </a:prstGeom>
          <a:noFill/>
        </p:spPr>
        <p:txBody>
          <a:bodyPr wrap="square" lIns="0" tIns="0" rIns="0" bIns="0" rtlCol="0">
            <a:noAutofit/>
          </a:bodyPr>
          <a:lstStyle/>
          <a:p>
            <a:pPr>
              <a:spcBef>
                <a:spcPts val="0"/>
              </a:spcBef>
            </a:pPr>
            <a:r>
              <a:rPr lang="en-US" sz="800" dirty="0"/>
              <a:t>Note: </a:t>
            </a:r>
          </a:p>
          <a:p>
            <a:pPr>
              <a:spcBef>
                <a:spcPts val="0"/>
              </a:spcBef>
            </a:pPr>
            <a:r>
              <a:rPr lang="en-US" sz="800" dirty="0"/>
              <a:t>1. Performance attribution is for the 6Y period from December 31</a:t>
            </a:r>
            <a:r>
              <a:rPr lang="en-US" sz="800" baseline="30000" dirty="0"/>
              <a:t>st</a:t>
            </a:r>
            <a:r>
              <a:rPr lang="en-US" sz="800" dirty="0"/>
              <a:t>, 2012 to May 31</a:t>
            </a:r>
            <a:r>
              <a:rPr lang="en-US" sz="800" baseline="30000" dirty="0"/>
              <a:t>st</a:t>
            </a:r>
            <a:r>
              <a:rPr lang="en-US" sz="800" dirty="0"/>
              <a:t>,2019.</a:t>
            </a:r>
          </a:p>
          <a:p>
            <a:pPr>
              <a:spcBef>
                <a:spcPts val="0"/>
              </a:spcBef>
            </a:pPr>
            <a:r>
              <a:rPr lang="en-US" sz="800" dirty="0"/>
              <a:t>2. Over long period’s of time individual attribution components do not always add up to the overall return</a:t>
            </a:r>
          </a:p>
          <a:p>
            <a:pPr>
              <a:spcBef>
                <a:spcPts val="0"/>
              </a:spcBef>
            </a:pPr>
            <a:r>
              <a:rPr lang="en-US" sz="800" dirty="0"/>
              <a:t>Source. J.P. Morgan, July 2019.   </a:t>
            </a:r>
          </a:p>
        </p:txBody>
      </p:sp>
      <p:sp>
        <p:nvSpPr>
          <p:cNvPr id="35" name="Rechteck 4">
            <a:extLst>
              <a:ext uri="{FF2B5EF4-FFF2-40B4-BE49-F238E27FC236}">
                <a16:creationId xmlns:a16="http://schemas.microsoft.com/office/drawing/2014/main" id="{1B558C27-0F48-1641-B5D9-867B775D1BE2}"/>
              </a:ext>
            </a:extLst>
          </p:cNvPr>
          <p:cNvSpPr/>
          <p:nvPr/>
        </p:nvSpPr>
        <p:spPr>
          <a:xfrm>
            <a:off x="417753" y="4883855"/>
            <a:ext cx="6787444" cy="215444"/>
          </a:xfrm>
          <a:prstGeom prst="rect">
            <a:avLst/>
          </a:prstGeom>
        </p:spPr>
        <p:txBody>
          <a:bodyPr wrap="none" lIns="0" tIns="0" rIns="0" bIns="0">
            <a:noAutofit/>
          </a:bodyPr>
          <a:lstStyle/>
          <a:p>
            <a:r>
              <a:rPr lang="en-US" sz="1200" b="1" dirty="0">
                <a:latin typeface="+mn-lt"/>
              </a:rPr>
              <a:t>Additional key parameters of the JPM USD EM IG ESG Diversified Bond Index </a:t>
            </a:r>
          </a:p>
        </p:txBody>
      </p:sp>
      <p:grpSp>
        <p:nvGrpSpPr>
          <p:cNvPr id="21" name="Gruppieren 20">
            <a:extLst>
              <a:ext uri="{FF2B5EF4-FFF2-40B4-BE49-F238E27FC236}">
                <a16:creationId xmlns:a16="http://schemas.microsoft.com/office/drawing/2014/main" id="{471951F6-2B97-F24D-ADA9-7D581DC538A6}"/>
              </a:ext>
            </a:extLst>
          </p:cNvPr>
          <p:cNvGrpSpPr/>
          <p:nvPr/>
        </p:nvGrpSpPr>
        <p:grpSpPr>
          <a:xfrm>
            <a:off x="412664" y="5151839"/>
            <a:ext cx="2590453" cy="847881"/>
            <a:chOff x="412664" y="5151839"/>
            <a:chExt cx="2590453" cy="847881"/>
          </a:xfrm>
        </p:grpSpPr>
        <p:sp>
          <p:nvSpPr>
            <p:cNvPr id="39" name="LAYOUT HEADER"/>
            <p:cNvSpPr txBox="1">
              <a:spLocks/>
            </p:cNvSpPr>
            <p:nvPr>
              <p:custDataLst>
                <p:tags r:id="rId14"/>
              </p:custDataLst>
            </p:nvPr>
          </p:nvSpPr>
          <p:spPr>
            <a:xfrm>
              <a:off x="428913" y="5630388"/>
              <a:ext cx="1986121" cy="369332"/>
            </a:xfrm>
            <a:prstGeom prst="rect">
              <a:avLst/>
            </a:prstGeom>
            <a:noFill/>
          </p:spPr>
          <p:txBody>
            <a:bodyPr vert="horz" wrap="none" lIns="0" tIns="0" rIns="0" bIns="0" rtlCol="0" anchor="t" anchorCtr="0">
              <a:noAutofit/>
            </a:bodyPr>
            <a:lstStyle>
              <a:lvl1pPr marL="0" marR="0" indent="0" algn="l" defTabSz="1005505" rtl="0" eaLnBrk="1" fontAlgn="auto" latinLnBrk="0" hangingPunct="1">
                <a:lnSpc>
                  <a:spcPct val="100000"/>
                </a:lnSpc>
                <a:spcBef>
                  <a:spcPts val="660"/>
                </a:spcBef>
                <a:spcAft>
                  <a:spcPts val="0"/>
                </a:spcAft>
                <a:buClrTx/>
                <a:buSzPct val="120000"/>
                <a:buFontTx/>
                <a:buNone/>
                <a:tabLst/>
                <a:defRPr lang="en-US" sz="1100" b="1" kern="0" baseline="0">
                  <a:solidFill>
                    <a:schemeClr val="tx1"/>
                  </a:solidFill>
                  <a:latin typeface="Frutiger 45 Light"/>
                  <a:ea typeface="+mn-ea"/>
                  <a:cs typeface="+mn-cs"/>
                </a:defRPr>
              </a:lvl1pPr>
              <a:lvl2pPr marL="502753" marR="0" indent="0" algn="l" defTabSz="1005505" rtl="0" eaLnBrk="1" fontAlgn="auto" latinLnBrk="0" hangingPunct="1">
                <a:lnSpc>
                  <a:spcPct val="100000"/>
                </a:lnSpc>
                <a:spcBef>
                  <a:spcPts val="660"/>
                </a:spcBef>
                <a:spcAft>
                  <a:spcPts val="0"/>
                </a:spcAft>
                <a:buClrTx/>
                <a:buSzTx/>
                <a:buFontTx/>
                <a:buNone/>
                <a:tabLst/>
                <a:defRPr lang="en-US" sz="2200" b="1" kern="0" baseline="0">
                  <a:solidFill>
                    <a:schemeClr val="tx1"/>
                  </a:solidFill>
                  <a:latin typeface="Frutiger 45 Light" pitchFamily="34" charset="0"/>
                  <a:ea typeface="+mn-ea"/>
                  <a:cs typeface="+mn-cs"/>
                </a:defRPr>
              </a:lvl2pPr>
              <a:lvl3pPr marL="1005505" marR="0" indent="0" algn="l" defTabSz="1005505" rtl="0" eaLnBrk="1" fontAlgn="auto" latinLnBrk="0" hangingPunct="1">
                <a:lnSpc>
                  <a:spcPct val="100000"/>
                </a:lnSpc>
                <a:spcBef>
                  <a:spcPts val="660"/>
                </a:spcBef>
                <a:spcAft>
                  <a:spcPts val="0"/>
                </a:spcAft>
                <a:buClr>
                  <a:schemeClr val="tx2"/>
                </a:buClr>
                <a:buSzTx/>
                <a:buFont typeface="Symbol" pitchFamily="18" charset="2"/>
                <a:buNone/>
                <a:tabLst/>
                <a:defRPr lang="en-US" sz="2000" b="1" kern="0" baseline="0">
                  <a:solidFill>
                    <a:schemeClr val="tx1"/>
                  </a:solidFill>
                  <a:latin typeface="Frutiger 45 Light" pitchFamily="34" charset="0"/>
                  <a:ea typeface="+mn-ea"/>
                  <a:cs typeface="+mn-cs"/>
                </a:defRPr>
              </a:lvl3pPr>
              <a:lvl4pPr marL="1508257"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4pPr>
              <a:lvl5pPr marL="2011009"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5pPr>
              <a:lvl6pPr marL="2513761"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6pPr>
              <a:lvl7pPr marL="3016512"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7pPr>
              <a:lvl8pPr marL="3519265"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8pPr>
              <a:lvl9pPr marL="4022016"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9pPr>
            </a:lstStyle>
            <a:p>
              <a:pPr marL="0" lvl="2" hangingPunct="0">
                <a:spcBef>
                  <a:spcPts val="0"/>
                </a:spcBef>
              </a:pPr>
              <a:r>
                <a:rPr lang="en-US" sz="1100" dirty="0">
                  <a:solidFill>
                    <a:srgbClr val="000000"/>
                  </a:solidFill>
                  <a:latin typeface="+mn-lt"/>
                </a:rPr>
                <a:t>Rating: (</a:t>
              </a:r>
              <a:r>
                <a:rPr lang="en-US" sz="1100" dirty="0" err="1">
                  <a:solidFill>
                    <a:srgbClr val="000000"/>
                  </a:solidFill>
                  <a:latin typeface="+mn-lt"/>
                </a:rPr>
                <a:t>Moodys</a:t>
              </a:r>
              <a:r>
                <a:rPr lang="en-US" sz="1100" dirty="0">
                  <a:solidFill>
                    <a:srgbClr val="000000"/>
                  </a:solidFill>
                  <a:latin typeface="+mn-lt"/>
                </a:rPr>
                <a:t>/S&amp;P/Fitch)</a:t>
              </a:r>
            </a:p>
            <a:p>
              <a:pPr marL="0" lvl="2" hangingPunct="0">
                <a:spcBef>
                  <a:spcPts val="0"/>
                </a:spcBef>
              </a:pPr>
              <a:r>
                <a:rPr lang="en-US" sz="1100" b="0" dirty="0">
                  <a:latin typeface="+mn-lt"/>
                </a:rPr>
                <a:t>Jul 2019 </a:t>
              </a:r>
            </a:p>
          </p:txBody>
        </p:sp>
        <p:sp>
          <p:nvSpPr>
            <p:cNvPr id="40" name="LAYOUT HEADER"/>
            <p:cNvSpPr txBox="1">
              <a:spLocks/>
            </p:cNvSpPr>
            <p:nvPr>
              <p:custDataLst>
                <p:tags r:id="rId15"/>
              </p:custDataLst>
            </p:nvPr>
          </p:nvSpPr>
          <p:spPr>
            <a:xfrm>
              <a:off x="412664" y="5151839"/>
              <a:ext cx="2590453" cy="430887"/>
            </a:xfrm>
            <a:prstGeom prst="rect">
              <a:avLst/>
            </a:prstGeom>
            <a:noFill/>
          </p:spPr>
          <p:txBody>
            <a:bodyPr vert="horz" wrap="none" lIns="0" tIns="0" rIns="0" bIns="0" rtlCol="0" anchor="b" anchorCtr="0">
              <a:noAutofit/>
            </a:bodyPr>
            <a:lstStyle>
              <a:lvl1pPr marL="0" marR="0" indent="0" algn="l" defTabSz="1005505" rtl="0" eaLnBrk="1" fontAlgn="auto" latinLnBrk="0" hangingPunct="1">
                <a:lnSpc>
                  <a:spcPct val="100000"/>
                </a:lnSpc>
                <a:spcBef>
                  <a:spcPts val="660"/>
                </a:spcBef>
                <a:spcAft>
                  <a:spcPts val="0"/>
                </a:spcAft>
                <a:buClrTx/>
                <a:buSzPct val="120000"/>
                <a:buFontTx/>
                <a:buNone/>
                <a:tabLst/>
                <a:defRPr lang="en-US" sz="1100" b="1" kern="0" baseline="0">
                  <a:solidFill>
                    <a:schemeClr val="tx1"/>
                  </a:solidFill>
                  <a:latin typeface="Frutiger 45 Light"/>
                  <a:ea typeface="+mn-ea"/>
                  <a:cs typeface="+mn-cs"/>
                </a:defRPr>
              </a:lvl1pPr>
              <a:lvl2pPr marL="502753" marR="0" indent="0" algn="l" defTabSz="1005505" rtl="0" eaLnBrk="1" fontAlgn="auto" latinLnBrk="0" hangingPunct="1">
                <a:lnSpc>
                  <a:spcPct val="100000"/>
                </a:lnSpc>
                <a:spcBef>
                  <a:spcPts val="660"/>
                </a:spcBef>
                <a:spcAft>
                  <a:spcPts val="0"/>
                </a:spcAft>
                <a:buClrTx/>
                <a:buSzTx/>
                <a:buFontTx/>
                <a:buNone/>
                <a:tabLst/>
                <a:defRPr lang="en-US" sz="2200" b="1" kern="0" baseline="0">
                  <a:solidFill>
                    <a:schemeClr val="tx1"/>
                  </a:solidFill>
                  <a:latin typeface="Frutiger 45 Light" pitchFamily="34" charset="0"/>
                  <a:ea typeface="+mn-ea"/>
                  <a:cs typeface="+mn-cs"/>
                </a:defRPr>
              </a:lvl2pPr>
              <a:lvl3pPr marL="1005505" marR="0" indent="0" algn="l" defTabSz="1005505" rtl="0" eaLnBrk="1" fontAlgn="auto" latinLnBrk="0" hangingPunct="1">
                <a:lnSpc>
                  <a:spcPct val="100000"/>
                </a:lnSpc>
                <a:spcBef>
                  <a:spcPts val="660"/>
                </a:spcBef>
                <a:spcAft>
                  <a:spcPts val="0"/>
                </a:spcAft>
                <a:buClr>
                  <a:schemeClr val="tx2"/>
                </a:buClr>
                <a:buSzTx/>
                <a:buFont typeface="Symbol" pitchFamily="18" charset="2"/>
                <a:buNone/>
                <a:tabLst/>
                <a:defRPr lang="en-US" sz="2000" b="1" kern="0" baseline="0">
                  <a:solidFill>
                    <a:schemeClr val="tx1"/>
                  </a:solidFill>
                  <a:latin typeface="Frutiger 45 Light" pitchFamily="34" charset="0"/>
                  <a:ea typeface="+mn-ea"/>
                  <a:cs typeface="+mn-cs"/>
                </a:defRPr>
              </a:lvl3pPr>
              <a:lvl4pPr marL="1508257"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4pPr>
              <a:lvl5pPr marL="2011009"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5pPr>
              <a:lvl6pPr marL="2513761"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6pPr>
              <a:lvl7pPr marL="3016512"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7pPr>
              <a:lvl8pPr marL="3519265"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8pPr>
              <a:lvl9pPr marL="4022016"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9pPr>
            </a:lstStyle>
            <a:p>
              <a:pPr marL="0" lvl="2" hangingPunct="0"/>
              <a:r>
                <a:rPr lang="en-US" sz="2800" b="0" dirty="0">
                  <a:latin typeface="+mn-lt"/>
                </a:rPr>
                <a:t>Aa2/AA/AA</a:t>
              </a:r>
              <a:endParaRPr lang="en-US" sz="2800" b="0" dirty="0">
                <a:solidFill>
                  <a:srgbClr val="000000"/>
                </a:solidFill>
                <a:latin typeface="+mn-lt"/>
              </a:endParaRPr>
            </a:p>
          </p:txBody>
        </p:sp>
        <p:cxnSp>
          <p:nvCxnSpPr>
            <p:cNvPr id="10" name="Gerade Verbindung 9">
              <a:extLst>
                <a:ext uri="{FF2B5EF4-FFF2-40B4-BE49-F238E27FC236}">
                  <a16:creationId xmlns:a16="http://schemas.microsoft.com/office/drawing/2014/main" id="{0D276168-5ACF-A74F-B90C-28E8FF6DC8FB}"/>
                </a:ext>
              </a:extLst>
            </p:cNvPr>
            <p:cNvCxnSpPr/>
            <p:nvPr/>
          </p:nvCxnSpPr>
          <p:spPr>
            <a:xfrm>
              <a:off x="412664" y="5582726"/>
              <a:ext cx="259045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 name="Gruppieren 13">
            <a:extLst>
              <a:ext uri="{FF2B5EF4-FFF2-40B4-BE49-F238E27FC236}">
                <a16:creationId xmlns:a16="http://schemas.microsoft.com/office/drawing/2014/main" id="{0E9F9D32-0EC6-6543-B3AA-A016876AD325}"/>
              </a:ext>
            </a:extLst>
          </p:cNvPr>
          <p:cNvGrpSpPr/>
          <p:nvPr/>
        </p:nvGrpSpPr>
        <p:grpSpPr>
          <a:xfrm>
            <a:off x="3933007" y="5151839"/>
            <a:ext cx="1296000" cy="847881"/>
            <a:chOff x="4057822" y="5151839"/>
            <a:chExt cx="1296000" cy="847881"/>
          </a:xfrm>
        </p:grpSpPr>
        <p:sp>
          <p:nvSpPr>
            <p:cNvPr id="30" name="LAYOUT HEADER"/>
            <p:cNvSpPr txBox="1">
              <a:spLocks/>
            </p:cNvSpPr>
            <p:nvPr>
              <p:custDataLst>
                <p:tags r:id="rId12"/>
              </p:custDataLst>
            </p:nvPr>
          </p:nvSpPr>
          <p:spPr>
            <a:xfrm>
              <a:off x="4074072" y="5630388"/>
              <a:ext cx="1231106" cy="369332"/>
            </a:xfrm>
            <a:prstGeom prst="rect">
              <a:avLst/>
            </a:prstGeom>
            <a:noFill/>
          </p:spPr>
          <p:txBody>
            <a:bodyPr vert="horz" wrap="none" lIns="0" tIns="0" rIns="0" bIns="0" rtlCol="0" anchor="t" anchorCtr="0">
              <a:noAutofit/>
            </a:bodyPr>
            <a:lstStyle>
              <a:lvl1pPr marL="0" marR="0" indent="0" algn="l" defTabSz="1005505" rtl="0" eaLnBrk="1" fontAlgn="auto" latinLnBrk="0" hangingPunct="1">
                <a:lnSpc>
                  <a:spcPct val="100000"/>
                </a:lnSpc>
                <a:spcBef>
                  <a:spcPts val="660"/>
                </a:spcBef>
                <a:spcAft>
                  <a:spcPts val="0"/>
                </a:spcAft>
                <a:buClrTx/>
                <a:buSzPct val="120000"/>
                <a:buFontTx/>
                <a:buNone/>
                <a:tabLst/>
                <a:defRPr lang="en-US" sz="1100" b="1" kern="0" baseline="0">
                  <a:solidFill>
                    <a:schemeClr val="tx1"/>
                  </a:solidFill>
                  <a:latin typeface="Frutiger 45 Light"/>
                  <a:ea typeface="+mn-ea"/>
                  <a:cs typeface="+mn-cs"/>
                </a:defRPr>
              </a:lvl1pPr>
              <a:lvl2pPr marL="502753" marR="0" indent="0" algn="l" defTabSz="1005505" rtl="0" eaLnBrk="1" fontAlgn="auto" latinLnBrk="0" hangingPunct="1">
                <a:lnSpc>
                  <a:spcPct val="100000"/>
                </a:lnSpc>
                <a:spcBef>
                  <a:spcPts val="660"/>
                </a:spcBef>
                <a:spcAft>
                  <a:spcPts val="0"/>
                </a:spcAft>
                <a:buClrTx/>
                <a:buSzTx/>
                <a:buFontTx/>
                <a:buNone/>
                <a:tabLst/>
                <a:defRPr lang="en-US" sz="2200" b="1" kern="0" baseline="0">
                  <a:solidFill>
                    <a:schemeClr val="tx1"/>
                  </a:solidFill>
                  <a:latin typeface="Frutiger 45 Light" pitchFamily="34" charset="0"/>
                  <a:ea typeface="+mn-ea"/>
                  <a:cs typeface="+mn-cs"/>
                </a:defRPr>
              </a:lvl2pPr>
              <a:lvl3pPr marL="1005505" marR="0" indent="0" algn="l" defTabSz="1005505" rtl="0" eaLnBrk="1" fontAlgn="auto" latinLnBrk="0" hangingPunct="1">
                <a:lnSpc>
                  <a:spcPct val="100000"/>
                </a:lnSpc>
                <a:spcBef>
                  <a:spcPts val="660"/>
                </a:spcBef>
                <a:spcAft>
                  <a:spcPts val="0"/>
                </a:spcAft>
                <a:buClr>
                  <a:schemeClr val="tx2"/>
                </a:buClr>
                <a:buSzTx/>
                <a:buFont typeface="Symbol" pitchFamily="18" charset="2"/>
                <a:buNone/>
                <a:tabLst/>
                <a:defRPr lang="en-US" sz="2000" b="1" kern="0" baseline="0">
                  <a:solidFill>
                    <a:schemeClr val="tx1"/>
                  </a:solidFill>
                  <a:latin typeface="Frutiger 45 Light" pitchFamily="34" charset="0"/>
                  <a:ea typeface="+mn-ea"/>
                  <a:cs typeface="+mn-cs"/>
                </a:defRPr>
              </a:lvl3pPr>
              <a:lvl4pPr marL="1508257"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4pPr>
              <a:lvl5pPr marL="2011009"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5pPr>
              <a:lvl6pPr marL="2513761"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6pPr>
              <a:lvl7pPr marL="3016512"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7pPr>
              <a:lvl8pPr marL="3519265"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8pPr>
              <a:lvl9pPr marL="4022016"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9pPr>
            </a:lstStyle>
            <a:p>
              <a:pPr marL="0" lvl="2" hangingPunct="0">
                <a:spcBef>
                  <a:spcPts val="0"/>
                </a:spcBef>
              </a:pPr>
              <a:r>
                <a:rPr lang="en-US" sz="1100" dirty="0">
                  <a:solidFill>
                    <a:srgbClr val="000000"/>
                  </a:solidFill>
                  <a:latin typeface="+mn-lt"/>
                </a:rPr>
                <a:t>Yield to maturity</a:t>
              </a:r>
            </a:p>
            <a:p>
              <a:pPr marL="0" lvl="2" hangingPunct="0">
                <a:spcBef>
                  <a:spcPts val="0"/>
                </a:spcBef>
              </a:pPr>
              <a:r>
                <a:rPr lang="en-US" sz="1100" b="0" dirty="0">
                  <a:latin typeface="+mn-lt"/>
                </a:rPr>
                <a:t>Jul 2019 </a:t>
              </a:r>
            </a:p>
          </p:txBody>
        </p:sp>
        <p:sp>
          <p:nvSpPr>
            <p:cNvPr id="32" name="LAYOUT HEADER"/>
            <p:cNvSpPr txBox="1">
              <a:spLocks/>
            </p:cNvSpPr>
            <p:nvPr>
              <p:custDataLst>
                <p:tags r:id="rId13"/>
              </p:custDataLst>
            </p:nvPr>
          </p:nvSpPr>
          <p:spPr>
            <a:xfrm>
              <a:off x="4057823" y="5151839"/>
              <a:ext cx="700513" cy="430887"/>
            </a:xfrm>
            <a:prstGeom prst="rect">
              <a:avLst/>
            </a:prstGeom>
            <a:noFill/>
          </p:spPr>
          <p:txBody>
            <a:bodyPr vert="horz" wrap="none" lIns="0" tIns="0" rIns="0" bIns="0" rtlCol="0" anchor="b" anchorCtr="0">
              <a:noAutofit/>
            </a:bodyPr>
            <a:lstStyle>
              <a:lvl1pPr marL="0" marR="0" indent="0" algn="l" defTabSz="1005505" rtl="0" eaLnBrk="1" fontAlgn="auto" latinLnBrk="0" hangingPunct="1">
                <a:lnSpc>
                  <a:spcPct val="100000"/>
                </a:lnSpc>
                <a:spcBef>
                  <a:spcPts val="660"/>
                </a:spcBef>
                <a:spcAft>
                  <a:spcPts val="0"/>
                </a:spcAft>
                <a:buClrTx/>
                <a:buSzPct val="120000"/>
                <a:buFontTx/>
                <a:buNone/>
                <a:tabLst/>
                <a:defRPr lang="en-US" sz="1100" b="1" kern="0" baseline="0">
                  <a:solidFill>
                    <a:schemeClr val="tx1"/>
                  </a:solidFill>
                  <a:latin typeface="Frutiger 45 Light"/>
                  <a:ea typeface="+mn-ea"/>
                  <a:cs typeface="+mn-cs"/>
                </a:defRPr>
              </a:lvl1pPr>
              <a:lvl2pPr marL="502753" marR="0" indent="0" algn="l" defTabSz="1005505" rtl="0" eaLnBrk="1" fontAlgn="auto" latinLnBrk="0" hangingPunct="1">
                <a:lnSpc>
                  <a:spcPct val="100000"/>
                </a:lnSpc>
                <a:spcBef>
                  <a:spcPts val="660"/>
                </a:spcBef>
                <a:spcAft>
                  <a:spcPts val="0"/>
                </a:spcAft>
                <a:buClrTx/>
                <a:buSzTx/>
                <a:buFontTx/>
                <a:buNone/>
                <a:tabLst/>
                <a:defRPr lang="en-US" sz="2200" b="1" kern="0" baseline="0">
                  <a:solidFill>
                    <a:schemeClr val="tx1"/>
                  </a:solidFill>
                  <a:latin typeface="Frutiger 45 Light" pitchFamily="34" charset="0"/>
                  <a:ea typeface="+mn-ea"/>
                  <a:cs typeface="+mn-cs"/>
                </a:defRPr>
              </a:lvl2pPr>
              <a:lvl3pPr marL="1005505" marR="0" indent="0" algn="l" defTabSz="1005505" rtl="0" eaLnBrk="1" fontAlgn="auto" latinLnBrk="0" hangingPunct="1">
                <a:lnSpc>
                  <a:spcPct val="100000"/>
                </a:lnSpc>
                <a:spcBef>
                  <a:spcPts val="660"/>
                </a:spcBef>
                <a:spcAft>
                  <a:spcPts val="0"/>
                </a:spcAft>
                <a:buClr>
                  <a:schemeClr val="tx2"/>
                </a:buClr>
                <a:buSzTx/>
                <a:buFont typeface="Symbol" pitchFamily="18" charset="2"/>
                <a:buNone/>
                <a:tabLst/>
                <a:defRPr lang="en-US" sz="2000" b="1" kern="0" baseline="0">
                  <a:solidFill>
                    <a:schemeClr val="tx1"/>
                  </a:solidFill>
                  <a:latin typeface="Frutiger 45 Light" pitchFamily="34" charset="0"/>
                  <a:ea typeface="+mn-ea"/>
                  <a:cs typeface="+mn-cs"/>
                </a:defRPr>
              </a:lvl3pPr>
              <a:lvl4pPr marL="1508257"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4pPr>
              <a:lvl5pPr marL="2011009"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5pPr>
              <a:lvl6pPr marL="2513761"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6pPr>
              <a:lvl7pPr marL="3016512"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7pPr>
              <a:lvl8pPr marL="3519265"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8pPr>
              <a:lvl9pPr marL="4022016"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9pPr>
            </a:lstStyle>
            <a:p>
              <a:pPr marL="0" lvl="2" hangingPunct="0"/>
              <a:r>
                <a:rPr lang="en-US" sz="2800" b="0" dirty="0">
                  <a:latin typeface="+mn-lt"/>
                </a:rPr>
                <a:t>1.02</a:t>
              </a:r>
              <a:endParaRPr lang="en-US" sz="2800" b="0" dirty="0">
                <a:solidFill>
                  <a:srgbClr val="000000"/>
                </a:solidFill>
                <a:latin typeface="+mn-lt"/>
              </a:endParaRPr>
            </a:p>
          </p:txBody>
        </p:sp>
        <p:cxnSp>
          <p:nvCxnSpPr>
            <p:cNvPr id="12" name="Gerade Verbindung 11">
              <a:extLst>
                <a:ext uri="{FF2B5EF4-FFF2-40B4-BE49-F238E27FC236}">
                  <a16:creationId xmlns:a16="http://schemas.microsoft.com/office/drawing/2014/main" id="{AC2326BF-E2C7-704E-A281-ACD9F2C07F31}"/>
                </a:ext>
              </a:extLst>
            </p:cNvPr>
            <p:cNvCxnSpPr/>
            <p:nvPr/>
          </p:nvCxnSpPr>
          <p:spPr>
            <a:xfrm>
              <a:off x="4057822" y="5582726"/>
              <a:ext cx="1296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 name="Gruppieren 12">
            <a:extLst>
              <a:ext uri="{FF2B5EF4-FFF2-40B4-BE49-F238E27FC236}">
                <a16:creationId xmlns:a16="http://schemas.microsoft.com/office/drawing/2014/main" id="{87BF438B-8755-9647-AC43-1AA4013AEB06}"/>
              </a:ext>
            </a:extLst>
          </p:cNvPr>
          <p:cNvGrpSpPr/>
          <p:nvPr/>
        </p:nvGrpSpPr>
        <p:grpSpPr>
          <a:xfrm>
            <a:off x="5879747" y="5151839"/>
            <a:ext cx="1366650" cy="847881"/>
            <a:chOff x="5879747" y="5151839"/>
            <a:chExt cx="1366650" cy="847881"/>
          </a:xfrm>
        </p:grpSpPr>
        <p:sp>
          <p:nvSpPr>
            <p:cNvPr id="36" name="LAYOUT HEADER"/>
            <p:cNvSpPr txBox="1">
              <a:spLocks/>
            </p:cNvSpPr>
            <p:nvPr>
              <p:custDataLst>
                <p:tags r:id="rId10"/>
              </p:custDataLst>
            </p:nvPr>
          </p:nvSpPr>
          <p:spPr>
            <a:xfrm>
              <a:off x="5901477" y="5630388"/>
              <a:ext cx="1344920" cy="369332"/>
            </a:xfrm>
            <a:prstGeom prst="rect">
              <a:avLst/>
            </a:prstGeom>
            <a:noFill/>
          </p:spPr>
          <p:txBody>
            <a:bodyPr vert="horz" wrap="none" lIns="0" tIns="0" rIns="0" bIns="0" rtlCol="0" anchor="t" anchorCtr="0">
              <a:noAutofit/>
            </a:bodyPr>
            <a:lstStyle>
              <a:lvl1pPr marL="0" marR="0" indent="0" algn="l" defTabSz="1005505" rtl="0" eaLnBrk="1" fontAlgn="auto" latinLnBrk="0" hangingPunct="1">
                <a:lnSpc>
                  <a:spcPct val="100000"/>
                </a:lnSpc>
                <a:spcBef>
                  <a:spcPts val="660"/>
                </a:spcBef>
                <a:spcAft>
                  <a:spcPts val="0"/>
                </a:spcAft>
                <a:buClrTx/>
                <a:buSzPct val="120000"/>
                <a:buFontTx/>
                <a:buNone/>
                <a:tabLst/>
                <a:defRPr lang="en-US" sz="1100" b="1" kern="0" baseline="0">
                  <a:solidFill>
                    <a:schemeClr val="tx1"/>
                  </a:solidFill>
                  <a:latin typeface="Frutiger 45 Light"/>
                  <a:ea typeface="+mn-ea"/>
                  <a:cs typeface="+mn-cs"/>
                </a:defRPr>
              </a:lvl1pPr>
              <a:lvl2pPr marL="502753" marR="0" indent="0" algn="l" defTabSz="1005505" rtl="0" eaLnBrk="1" fontAlgn="auto" latinLnBrk="0" hangingPunct="1">
                <a:lnSpc>
                  <a:spcPct val="100000"/>
                </a:lnSpc>
                <a:spcBef>
                  <a:spcPts val="660"/>
                </a:spcBef>
                <a:spcAft>
                  <a:spcPts val="0"/>
                </a:spcAft>
                <a:buClrTx/>
                <a:buSzTx/>
                <a:buFontTx/>
                <a:buNone/>
                <a:tabLst/>
                <a:defRPr lang="en-US" sz="2200" b="1" kern="0" baseline="0">
                  <a:solidFill>
                    <a:schemeClr val="tx1"/>
                  </a:solidFill>
                  <a:latin typeface="Frutiger 45 Light" pitchFamily="34" charset="0"/>
                  <a:ea typeface="+mn-ea"/>
                  <a:cs typeface="+mn-cs"/>
                </a:defRPr>
              </a:lvl2pPr>
              <a:lvl3pPr marL="1005505" marR="0" indent="0" algn="l" defTabSz="1005505" rtl="0" eaLnBrk="1" fontAlgn="auto" latinLnBrk="0" hangingPunct="1">
                <a:lnSpc>
                  <a:spcPct val="100000"/>
                </a:lnSpc>
                <a:spcBef>
                  <a:spcPts val="660"/>
                </a:spcBef>
                <a:spcAft>
                  <a:spcPts val="0"/>
                </a:spcAft>
                <a:buClr>
                  <a:schemeClr val="tx2"/>
                </a:buClr>
                <a:buSzTx/>
                <a:buFont typeface="Symbol" pitchFamily="18" charset="2"/>
                <a:buNone/>
                <a:tabLst/>
                <a:defRPr lang="en-US" sz="2000" b="1" kern="0" baseline="0">
                  <a:solidFill>
                    <a:schemeClr val="tx1"/>
                  </a:solidFill>
                  <a:latin typeface="Frutiger 45 Light" pitchFamily="34" charset="0"/>
                  <a:ea typeface="+mn-ea"/>
                  <a:cs typeface="+mn-cs"/>
                </a:defRPr>
              </a:lvl3pPr>
              <a:lvl4pPr marL="1508257"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4pPr>
              <a:lvl5pPr marL="2011009"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5pPr>
              <a:lvl6pPr marL="2513761"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6pPr>
              <a:lvl7pPr marL="3016512"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7pPr>
              <a:lvl8pPr marL="3519265"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8pPr>
              <a:lvl9pPr marL="4022016"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9pPr>
            </a:lstStyle>
            <a:p>
              <a:pPr marL="0" lvl="2" hangingPunct="0">
                <a:spcBef>
                  <a:spcPts val="0"/>
                </a:spcBef>
              </a:pPr>
              <a:r>
                <a:rPr lang="en-US" sz="1100" dirty="0">
                  <a:solidFill>
                    <a:srgbClr val="000000"/>
                  </a:solidFill>
                  <a:latin typeface="+mn-lt"/>
                </a:rPr>
                <a:t>Modified Duration</a:t>
              </a:r>
            </a:p>
            <a:p>
              <a:pPr marL="0" lvl="2" hangingPunct="0">
                <a:spcBef>
                  <a:spcPts val="0"/>
                </a:spcBef>
              </a:pPr>
              <a:r>
                <a:rPr lang="en-US" sz="1100" b="0" dirty="0">
                  <a:latin typeface="+mn-lt"/>
                </a:rPr>
                <a:t>Jul 2019 </a:t>
              </a:r>
            </a:p>
          </p:txBody>
        </p:sp>
        <p:sp>
          <p:nvSpPr>
            <p:cNvPr id="37" name="LAYOUT HEADER"/>
            <p:cNvSpPr txBox="1">
              <a:spLocks/>
            </p:cNvSpPr>
            <p:nvPr>
              <p:custDataLst>
                <p:tags r:id="rId11"/>
              </p:custDataLst>
            </p:nvPr>
          </p:nvSpPr>
          <p:spPr>
            <a:xfrm>
              <a:off x="5885228" y="5151839"/>
              <a:ext cx="700513" cy="430887"/>
            </a:xfrm>
            <a:prstGeom prst="rect">
              <a:avLst/>
            </a:prstGeom>
            <a:noFill/>
          </p:spPr>
          <p:txBody>
            <a:bodyPr vert="horz" wrap="none" lIns="0" tIns="0" rIns="0" bIns="0" rtlCol="0" anchor="b" anchorCtr="0">
              <a:noAutofit/>
            </a:bodyPr>
            <a:lstStyle>
              <a:lvl1pPr marL="0" marR="0" indent="0" algn="l" defTabSz="1005505" rtl="0" eaLnBrk="1" fontAlgn="auto" latinLnBrk="0" hangingPunct="1">
                <a:lnSpc>
                  <a:spcPct val="100000"/>
                </a:lnSpc>
                <a:spcBef>
                  <a:spcPts val="660"/>
                </a:spcBef>
                <a:spcAft>
                  <a:spcPts val="0"/>
                </a:spcAft>
                <a:buClrTx/>
                <a:buSzPct val="120000"/>
                <a:buFontTx/>
                <a:buNone/>
                <a:tabLst/>
                <a:defRPr lang="en-US" sz="1100" b="1" kern="0" baseline="0">
                  <a:solidFill>
                    <a:schemeClr val="tx1"/>
                  </a:solidFill>
                  <a:latin typeface="Frutiger 45 Light"/>
                  <a:ea typeface="+mn-ea"/>
                  <a:cs typeface="+mn-cs"/>
                </a:defRPr>
              </a:lvl1pPr>
              <a:lvl2pPr marL="502753" marR="0" indent="0" algn="l" defTabSz="1005505" rtl="0" eaLnBrk="1" fontAlgn="auto" latinLnBrk="0" hangingPunct="1">
                <a:lnSpc>
                  <a:spcPct val="100000"/>
                </a:lnSpc>
                <a:spcBef>
                  <a:spcPts val="660"/>
                </a:spcBef>
                <a:spcAft>
                  <a:spcPts val="0"/>
                </a:spcAft>
                <a:buClrTx/>
                <a:buSzTx/>
                <a:buFontTx/>
                <a:buNone/>
                <a:tabLst/>
                <a:defRPr lang="en-US" sz="2200" b="1" kern="0" baseline="0">
                  <a:solidFill>
                    <a:schemeClr val="tx1"/>
                  </a:solidFill>
                  <a:latin typeface="Frutiger 45 Light" pitchFamily="34" charset="0"/>
                  <a:ea typeface="+mn-ea"/>
                  <a:cs typeface="+mn-cs"/>
                </a:defRPr>
              </a:lvl2pPr>
              <a:lvl3pPr marL="1005505" marR="0" indent="0" algn="l" defTabSz="1005505" rtl="0" eaLnBrk="1" fontAlgn="auto" latinLnBrk="0" hangingPunct="1">
                <a:lnSpc>
                  <a:spcPct val="100000"/>
                </a:lnSpc>
                <a:spcBef>
                  <a:spcPts val="660"/>
                </a:spcBef>
                <a:spcAft>
                  <a:spcPts val="0"/>
                </a:spcAft>
                <a:buClr>
                  <a:schemeClr val="tx2"/>
                </a:buClr>
                <a:buSzTx/>
                <a:buFont typeface="Symbol" pitchFamily="18" charset="2"/>
                <a:buNone/>
                <a:tabLst/>
                <a:defRPr lang="en-US" sz="2000" b="1" kern="0" baseline="0">
                  <a:solidFill>
                    <a:schemeClr val="tx1"/>
                  </a:solidFill>
                  <a:latin typeface="Frutiger 45 Light" pitchFamily="34" charset="0"/>
                  <a:ea typeface="+mn-ea"/>
                  <a:cs typeface="+mn-cs"/>
                </a:defRPr>
              </a:lvl3pPr>
              <a:lvl4pPr marL="1508257"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4pPr>
              <a:lvl5pPr marL="2011009"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5pPr>
              <a:lvl6pPr marL="2513761"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6pPr>
              <a:lvl7pPr marL="3016512"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7pPr>
              <a:lvl8pPr marL="3519265"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8pPr>
              <a:lvl9pPr marL="4022016"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9pPr>
            </a:lstStyle>
            <a:p>
              <a:pPr marL="0" lvl="2" hangingPunct="0"/>
              <a:r>
                <a:rPr lang="en-US" sz="2800" b="0" dirty="0">
                  <a:latin typeface="+mn-lt"/>
                </a:rPr>
                <a:t>8.42</a:t>
              </a:r>
              <a:endParaRPr lang="en-US" sz="2800" b="0" dirty="0">
                <a:solidFill>
                  <a:srgbClr val="000000"/>
                </a:solidFill>
                <a:latin typeface="+mn-lt"/>
              </a:endParaRPr>
            </a:p>
          </p:txBody>
        </p:sp>
        <p:cxnSp>
          <p:nvCxnSpPr>
            <p:cNvPr id="41" name="Gerade Verbindung 40">
              <a:extLst>
                <a:ext uri="{FF2B5EF4-FFF2-40B4-BE49-F238E27FC236}">
                  <a16:creationId xmlns:a16="http://schemas.microsoft.com/office/drawing/2014/main" id="{86995CF1-BDE0-364B-B651-F3FB1E977D29}"/>
                </a:ext>
              </a:extLst>
            </p:cNvPr>
            <p:cNvCxnSpPr/>
            <p:nvPr/>
          </p:nvCxnSpPr>
          <p:spPr>
            <a:xfrm>
              <a:off x="5879747" y="5582726"/>
              <a:ext cx="1296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8" name="SECURITY TEXT">
            <a:extLst>
              <a:ext uri="{FF2B5EF4-FFF2-40B4-BE49-F238E27FC236}">
                <a16:creationId xmlns:a16="http://schemas.microsoft.com/office/drawing/2014/main" id="{C75EA4EE-5D2C-EB4F-9346-8C62283DD8C5}"/>
              </a:ext>
            </a:extLst>
          </p:cNvPr>
          <p:cNvSpPr txBox="1">
            <a:spLocks/>
          </p:cNvSpPr>
          <p:nvPr>
            <p:custDataLst>
              <p:tags r:id="rId3"/>
            </p:custDataLst>
          </p:nvPr>
        </p:nvSpPr>
        <p:spPr>
          <a:xfrm>
            <a:off x="7607800" y="164215"/>
            <a:ext cx="1993392" cy="182880"/>
          </a:xfrm>
          <a:prstGeom prst="rect">
            <a:avLst/>
          </a:prstGeom>
        </p:spPr>
        <p:txBody>
          <a:bodyPr vert="horz" wrap="square" lIns="73152" tIns="0" rIns="0" bIns="0" rtlCol="0" anchor="b" anchorCtr="0">
            <a:spAutoFit/>
          </a:bodyPr>
          <a:lstStyle>
            <a:lvl1pPr marL="0" indent="0" algn="l" defTabSz="1005505" rtl="0" eaLnBrk="1" latinLnBrk="0" hangingPunct="1">
              <a:spcBef>
                <a:spcPct val="20000"/>
              </a:spcBef>
              <a:buSzPct val="120000"/>
              <a:buFont typeface="Symbol" pitchFamily="18" charset="2"/>
              <a:buNone/>
              <a:defRPr sz="1200" b="0" kern="1200" baseline="0">
                <a:solidFill>
                  <a:schemeClr val="tx1"/>
                </a:solidFill>
                <a:latin typeface="+mn-lt"/>
                <a:ea typeface="+mn-ea"/>
                <a:cs typeface="+mn-cs"/>
              </a:defRPr>
            </a:lvl1pPr>
            <a:lvl2pPr marL="816973" indent="-314218"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2pPr>
            <a:lvl3pPr marL="1256881"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3pPr>
            <a:lvl4pPr marL="1759633"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4pPr>
            <a:lvl5pPr marL="2262384"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5pPr>
            <a:lvl6pPr marL="2765137"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7890"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0641"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3393"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a:r>
              <a:rPr lang="de-CH" dirty="0">
                <a:solidFill>
                  <a:prstClr val="black"/>
                </a:solidFill>
              </a:rPr>
              <a:t>For </a:t>
            </a:r>
            <a:r>
              <a:rPr lang="de-CH" dirty="0" err="1">
                <a:solidFill>
                  <a:prstClr val="black"/>
                </a:solidFill>
              </a:rPr>
              <a:t>marketing</a:t>
            </a:r>
            <a:r>
              <a:rPr lang="de-CH" dirty="0">
                <a:solidFill>
                  <a:prstClr val="black"/>
                </a:solidFill>
              </a:rPr>
              <a:t> </a:t>
            </a:r>
            <a:r>
              <a:rPr lang="de-CH" dirty="0" err="1">
                <a:solidFill>
                  <a:prstClr val="black"/>
                </a:solidFill>
              </a:rPr>
              <a:t>purposes</a:t>
            </a:r>
            <a:r>
              <a:rPr lang="de-CH" dirty="0">
                <a:solidFill>
                  <a:prstClr val="black"/>
                </a:solidFill>
              </a:rPr>
              <a:t> </a:t>
            </a:r>
            <a:r>
              <a:rPr lang="de-CH" dirty="0" err="1">
                <a:solidFill>
                  <a:prstClr val="black"/>
                </a:solidFill>
              </a:rPr>
              <a:t>only</a:t>
            </a:r>
            <a:endParaRPr lang="en-GB" dirty="0">
              <a:latin typeface="Frutiger 45 Light"/>
              <a:ea typeface="MS PGothic"/>
            </a:endParaRPr>
          </a:p>
        </p:txBody>
      </p:sp>
      <p:sp>
        <p:nvSpPr>
          <p:cNvPr id="2" name="Rectangle 1"/>
          <p:cNvSpPr/>
          <p:nvPr/>
        </p:nvSpPr>
        <p:spPr>
          <a:xfrm>
            <a:off x="7237331" y="6221310"/>
            <a:ext cx="2442882" cy="430887"/>
          </a:xfrm>
          <a:prstGeom prst="rect">
            <a:avLst/>
          </a:prstGeom>
        </p:spPr>
        <p:txBody>
          <a:bodyPr wrap="square">
            <a:spAutoFit/>
          </a:bodyPr>
          <a:lstStyle/>
          <a:p>
            <a:pPr marL="0" lvl="2" defTabSz="1005505" eaLnBrk="1" fontAlgn="auto">
              <a:spcBef>
                <a:spcPts val="0"/>
              </a:spcBef>
              <a:spcAft>
                <a:spcPts val="0"/>
              </a:spcAft>
              <a:buClr>
                <a:schemeClr val="tx2"/>
              </a:buClr>
            </a:pPr>
            <a:r>
              <a:rPr lang="en-US" sz="1100" b="1" kern="0" dirty="0">
                <a:solidFill>
                  <a:srgbClr val="000000"/>
                </a:solidFill>
                <a:latin typeface="+mn-lt"/>
              </a:rPr>
              <a:t>Please note that past performance is not a guide to the future.</a:t>
            </a:r>
            <a:endParaRPr lang="en-GB" sz="1100" b="1" kern="0" dirty="0">
              <a:solidFill>
                <a:srgbClr val="000000"/>
              </a:solidFill>
              <a:latin typeface="+mn-lt"/>
            </a:endParaRPr>
          </a:p>
        </p:txBody>
      </p:sp>
      <p:sp>
        <p:nvSpPr>
          <p:cNvPr id="42" name="Rechteck 4">
            <a:extLst>
              <a:ext uri="{FF2B5EF4-FFF2-40B4-BE49-F238E27FC236}">
                <a16:creationId xmlns:a16="http://schemas.microsoft.com/office/drawing/2014/main" id="{1B558C27-0F48-1641-B5D9-867B775D1BE2}"/>
              </a:ext>
            </a:extLst>
          </p:cNvPr>
          <p:cNvSpPr/>
          <p:nvPr/>
        </p:nvSpPr>
        <p:spPr>
          <a:xfrm>
            <a:off x="433705" y="1612048"/>
            <a:ext cx="9189720" cy="184666"/>
          </a:xfrm>
          <a:prstGeom prst="rect">
            <a:avLst/>
          </a:prstGeom>
        </p:spPr>
        <p:txBody>
          <a:bodyPr wrap="square" lIns="0" tIns="0" rIns="0" bIns="0">
            <a:spAutoFit/>
          </a:bodyPr>
          <a:lstStyle/>
          <a:p>
            <a:r>
              <a:rPr lang="en-US" sz="1200" b="1" dirty="0"/>
              <a:t>J.P. Morgan GBI Aggregate Diversified Index </a:t>
            </a:r>
            <a:r>
              <a:rPr lang="en-US" sz="1200" b="1" dirty="0">
                <a:latin typeface="+mn-lt"/>
              </a:rPr>
              <a:t>vs </a:t>
            </a:r>
            <a:r>
              <a:rPr lang="en-US" sz="1200" b="1" dirty="0"/>
              <a:t>J.P. Morgan Global Government ESG Liquid Bond Index</a:t>
            </a:r>
            <a:endParaRPr lang="en-US" sz="1200" b="1" dirty="0">
              <a:latin typeface="+mn-lt"/>
            </a:endParaRPr>
          </a:p>
        </p:txBody>
      </p:sp>
      <p:grpSp>
        <p:nvGrpSpPr>
          <p:cNvPr id="43" name="Gruppieren 5">
            <a:extLst>
              <a:ext uri="{FF2B5EF4-FFF2-40B4-BE49-F238E27FC236}">
                <a16:creationId xmlns:a16="http://schemas.microsoft.com/office/drawing/2014/main" id="{66EA0438-482B-2A4A-BB7A-FA3D4F44D0FD}"/>
              </a:ext>
            </a:extLst>
          </p:cNvPr>
          <p:cNvGrpSpPr/>
          <p:nvPr/>
        </p:nvGrpSpPr>
        <p:grpSpPr>
          <a:xfrm>
            <a:off x="7578778" y="1933601"/>
            <a:ext cx="1840230" cy="841004"/>
            <a:chOff x="7578778" y="1933601"/>
            <a:chExt cx="1840230" cy="841004"/>
          </a:xfrm>
        </p:grpSpPr>
        <p:sp>
          <p:nvSpPr>
            <p:cNvPr id="44" name="LAYOUT HEADER"/>
            <p:cNvSpPr txBox="1">
              <a:spLocks/>
            </p:cNvSpPr>
            <p:nvPr>
              <p:custDataLst>
                <p:tags r:id="rId8"/>
              </p:custDataLst>
            </p:nvPr>
          </p:nvSpPr>
          <p:spPr>
            <a:xfrm>
              <a:off x="7578778" y="2405273"/>
              <a:ext cx="1485984" cy="369332"/>
            </a:xfrm>
            <a:prstGeom prst="rect">
              <a:avLst/>
            </a:prstGeom>
            <a:noFill/>
          </p:spPr>
          <p:txBody>
            <a:bodyPr vert="horz" wrap="none" lIns="0" tIns="0" rIns="0" bIns="0" rtlCol="0" anchor="t" anchorCtr="0">
              <a:noAutofit/>
            </a:bodyPr>
            <a:lstStyle>
              <a:lvl1pPr marL="0" marR="0" indent="0" algn="l" defTabSz="1005505" rtl="0" eaLnBrk="1" fontAlgn="auto" latinLnBrk="0" hangingPunct="1">
                <a:lnSpc>
                  <a:spcPct val="100000"/>
                </a:lnSpc>
                <a:spcBef>
                  <a:spcPts val="660"/>
                </a:spcBef>
                <a:spcAft>
                  <a:spcPts val="0"/>
                </a:spcAft>
                <a:buClrTx/>
                <a:buSzPct val="120000"/>
                <a:buFontTx/>
                <a:buNone/>
                <a:tabLst/>
                <a:defRPr lang="en-US" sz="1100" b="1" kern="0" baseline="0">
                  <a:solidFill>
                    <a:schemeClr val="tx1"/>
                  </a:solidFill>
                  <a:latin typeface="Frutiger 45 Light"/>
                  <a:ea typeface="+mn-ea"/>
                  <a:cs typeface="+mn-cs"/>
                </a:defRPr>
              </a:lvl1pPr>
              <a:lvl2pPr marL="502753" marR="0" indent="0" algn="l" defTabSz="1005505" rtl="0" eaLnBrk="1" fontAlgn="auto" latinLnBrk="0" hangingPunct="1">
                <a:lnSpc>
                  <a:spcPct val="100000"/>
                </a:lnSpc>
                <a:spcBef>
                  <a:spcPts val="660"/>
                </a:spcBef>
                <a:spcAft>
                  <a:spcPts val="0"/>
                </a:spcAft>
                <a:buClrTx/>
                <a:buSzTx/>
                <a:buFontTx/>
                <a:buNone/>
                <a:tabLst/>
                <a:defRPr lang="en-US" sz="2200" b="1" kern="0" baseline="0">
                  <a:solidFill>
                    <a:schemeClr val="tx1"/>
                  </a:solidFill>
                  <a:latin typeface="Frutiger 45 Light" pitchFamily="34" charset="0"/>
                  <a:ea typeface="+mn-ea"/>
                  <a:cs typeface="+mn-cs"/>
                </a:defRPr>
              </a:lvl2pPr>
              <a:lvl3pPr marL="1005505" marR="0" indent="0" algn="l" defTabSz="1005505" rtl="0" eaLnBrk="1" fontAlgn="auto" latinLnBrk="0" hangingPunct="1">
                <a:lnSpc>
                  <a:spcPct val="100000"/>
                </a:lnSpc>
                <a:spcBef>
                  <a:spcPts val="660"/>
                </a:spcBef>
                <a:spcAft>
                  <a:spcPts val="0"/>
                </a:spcAft>
                <a:buClr>
                  <a:schemeClr val="tx2"/>
                </a:buClr>
                <a:buSzTx/>
                <a:buFont typeface="Symbol" pitchFamily="18" charset="2"/>
                <a:buNone/>
                <a:tabLst/>
                <a:defRPr lang="en-US" sz="2000" b="1" kern="0" baseline="0">
                  <a:solidFill>
                    <a:schemeClr val="tx1"/>
                  </a:solidFill>
                  <a:latin typeface="Frutiger 45 Light" pitchFamily="34" charset="0"/>
                  <a:ea typeface="+mn-ea"/>
                  <a:cs typeface="+mn-cs"/>
                </a:defRPr>
              </a:lvl3pPr>
              <a:lvl4pPr marL="1508257"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4pPr>
              <a:lvl5pPr marL="2011009"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5pPr>
              <a:lvl6pPr marL="2513761"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6pPr>
              <a:lvl7pPr marL="3016512"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7pPr>
              <a:lvl8pPr marL="3519265"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8pPr>
              <a:lvl9pPr marL="4022016"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9pPr>
            </a:lstStyle>
            <a:p>
              <a:pPr marL="0" lvl="2" hangingPunct="0">
                <a:spcBef>
                  <a:spcPts val="0"/>
                </a:spcBef>
              </a:pPr>
              <a:r>
                <a:rPr lang="en-US" sz="1100" dirty="0">
                  <a:solidFill>
                    <a:srgbClr val="000000"/>
                  </a:solidFill>
                  <a:latin typeface="+mn-lt"/>
                </a:rPr>
                <a:t>Tracking Error</a:t>
              </a:r>
            </a:p>
            <a:p>
              <a:pPr marL="0" lvl="2" hangingPunct="0">
                <a:spcBef>
                  <a:spcPts val="0"/>
                </a:spcBef>
              </a:pPr>
              <a:r>
                <a:rPr lang="en-US" sz="1100" b="0" dirty="0">
                  <a:latin typeface="+mn-lt"/>
                </a:rPr>
                <a:t>Jan 2013– Jul 2019 </a:t>
              </a:r>
            </a:p>
          </p:txBody>
        </p:sp>
        <p:sp>
          <p:nvSpPr>
            <p:cNvPr id="45" name="LAYOUT HEADER"/>
            <p:cNvSpPr txBox="1">
              <a:spLocks/>
            </p:cNvSpPr>
            <p:nvPr>
              <p:custDataLst>
                <p:tags r:id="rId9"/>
              </p:custDataLst>
            </p:nvPr>
          </p:nvSpPr>
          <p:spPr>
            <a:xfrm>
              <a:off x="7578778" y="1933601"/>
              <a:ext cx="1059585" cy="430887"/>
            </a:xfrm>
            <a:prstGeom prst="rect">
              <a:avLst/>
            </a:prstGeom>
            <a:noFill/>
          </p:spPr>
          <p:txBody>
            <a:bodyPr vert="horz" wrap="square" lIns="0" tIns="0" rIns="0" bIns="0" rtlCol="0" anchor="b" anchorCtr="0">
              <a:noAutofit/>
            </a:bodyPr>
            <a:lstStyle>
              <a:lvl1pPr marL="0" marR="0" indent="0" algn="l" defTabSz="1005505" rtl="0" eaLnBrk="1" fontAlgn="auto" latinLnBrk="0" hangingPunct="1">
                <a:lnSpc>
                  <a:spcPct val="100000"/>
                </a:lnSpc>
                <a:spcBef>
                  <a:spcPts val="660"/>
                </a:spcBef>
                <a:spcAft>
                  <a:spcPts val="0"/>
                </a:spcAft>
                <a:buClrTx/>
                <a:buSzPct val="120000"/>
                <a:buFontTx/>
                <a:buNone/>
                <a:tabLst/>
                <a:defRPr lang="en-US" sz="1100" b="1" kern="0" baseline="0">
                  <a:solidFill>
                    <a:schemeClr val="tx1"/>
                  </a:solidFill>
                  <a:latin typeface="Frutiger 45 Light"/>
                  <a:ea typeface="+mn-ea"/>
                  <a:cs typeface="+mn-cs"/>
                </a:defRPr>
              </a:lvl1pPr>
              <a:lvl2pPr marL="502753" marR="0" indent="0" algn="l" defTabSz="1005505" rtl="0" eaLnBrk="1" fontAlgn="auto" latinLnBrk="0" hangingPunct="1">
                <a:lnSpc>
                  <a:spcPct val="100000"/>
                </a:lnSpc>
                <a:spcBef>
                  <a:spcPts val="660"/>
                </a:spcBef>
                <a:spcAft>
                  <a:spcPts val="0"/>
                </a:spcAft>
                <a:buClrTx/>
                <a:buSzTx/>
                <a:buFontTx/>
                <a:buNone/>
                <a:tabLst/>
                <a:defRPr lang="en-US" sz="2200" b="1" kern="0" baseline="0">
                  <a:solidFill>
                    <a:schemeClr val="tx1"/>
                  </a:solidFill>
                  <a:latin typeface="Frutiger 45 Light" pitchFamily="34" charset="0"/>
                  <a:ea typeface="+mn-ea"/>
                  <a:cs typeface="+mn-cs"/>
                </a:defRPr>
              </a:lvl2pPr>
              <a:lvl3pPr marL="1005505" marR="0" indent="0" algn="l" defTabSz="1005505" rtl="0" eaLnBrk="1" fontAlgn="auto" latinLnBrk="0" hangingPunct="1">
                <a:lnSpc>
                  <a:spcPct val="100000"/>
                </a:lnSpc>
                <a:spcBef>
                  <a:spcPts val="660"/>
                </a:spcBef>
                <a:spcAft>
                  <a:spcPts val="0"/>
                </a:spcAft>
                <a:buClr>
                  <a:schemeClr val="tx2"/>
                </a:buClr>
                <a:buSzTx/>
                <a:buFont typeface="Symbol" pitchFamily="18" charset="2"/>
                <a:buNone/>
                <a:tabLst/>
                <a:defRPr lang="en-US" sz="2000" b="1" kern="0" baseline="0">
                  <a:solidFill>
                    <a:schemeClr val="tx1"/>
                  </a:solidFill>
                  <a:latin typeface="Frutiger 45 Light" pitchFamily="34" charset="0"/>
                  <a:ea typeface="+mn-ea"/>
                  <a:cs typeface="+mn-cs"/>
                </a:defRPr>
              </a:lvl3pPr>
              <a:lvl4pPr marL="1508257"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4pPr>
              <a:lvl5pPr marL="2011009"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5pPr>
              <a:lvl6pPr marL="2513761"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6pPr>
              <a:lvl7pPr marL="3016512"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7pPr>
              <a:lvl8pPr marL="3519265"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8pPr>
              <a:lvl9pPr marL="4022016"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9pPr>
            </a:lstStyle>
            <a:p>
              <a:pPr marL="0" lvl="2" hangingPunct="0"/>
              <a:r>
                <a:rPr lang="en-US" sz="2800" b="0" dirty="0">
                  <a:latin typeface="+mn-lt"/>
                </a:rPr>
                <a:t>0.03%</a:t>
              </a:r>
              <a:endParaRPr lang="en-US" sz="2800" b="0" dirty="0">
                <a:solidFill>
                  <a:srgbClr val="000000"/>
                </a:solidFill>
                <a:latin typeface="+mn-lt"/>
              </a:endParaRPr>
            </a:p>
          </p:txBody>
        </p:sp>
        <p:cxnSp>
          <p:nvCxnSpPr>
            <p:cNvPr id="46" name="Gerade Verbindung 2">
              <a:extLst>
                <a:ext uri="{FF2B5EF4-FFF2-40B4-BE49-F238E27FC236}">
                  <a16:creationId xmlns:a16="http://schemas.microsoft.com/office/drawing/2014/main" id="{18AA78A1-7EDD-684B-8602-3E2F91EC9B58}"/>
                </a:ext>
              </a:extLst>
            </p:cNvPr>
            <p:cNvCxnSpPr/>
            <p:nvPr/>
          </p:nvCxnSpPr>
          <p:spPr>
            <a:xfrm>
              <a:off x="7578778" y="2364488"/>
              <a:ext cx="184023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7" name="Gruppieren 4">
            <a:extLst>
              <a:ext uri="{FF2B5EF4-FFF2-40B4-BE49-F238E27FC236}">
                <a16:creationId xmlns:a16="http://schemas.microsoft.com/office/drawing/2014/main" id="{5379A4BD-4AE0-144D-9995-5E47E9787623}"/>
              </a:ext>
            </a:extLst>
          </p:cNvPr>
          <p:cNvGrpSpPr/>
          <p:nvPr/>
        </p:nvGrpSpPr>
        <p:grpSpPr>
          <a:xfrm>
            <a:off x="7578778" y="2898655"/>
            <a:ext cx="1840230" cy="841004"/>
            <a:chOff x="7578778" y="2865536"/>
            <a:chExt cx="1840230" cy="841004"/>
          </a:xfrm>
        </p:grpSpPr>
        <p:sp>
          <p:nvSpPr>
            <p:cNvPr id="48" name="LAYOUT HEADER"/>
            <p:cNvSpPr txBox="1">
              <a:spLocks/>
            </p:cNvSpPr>
            <p:nvPr>
              <p:custDataLst>
                <p:tags r:id="rId6"/>
              </p:custDataLst>
            </p:nvPr>
          </p:nvSpPr>
          <p:spPr>
            <a:xfrm>
              <a:off x="7578778" y="3337208"/>
              <a:ext cx="1702389" cy="369332"/>
            </a:xfrm>
            <a:prstGeom prst="rect">
              <a:avLst/>
            </a:prstGeom>
            <a:noFill/>
          </p:spPr>
          <p:txBody>
            <a:bodyPr vert="horz" wrap="none" lIns="0" tIns="0" rIns="0" bIns="0" rtlCol="0" anchor="t" anchorCtr="0">
              <a:noAutofit/>
            </a:bodyPr>
            <a:lstStyle>
              <a:lvl1pPr marL="0" marR="0" indent="0" algn="l" defTabSz="1005505" rtl="0" eaLnBrk="1" fontAlgn="auto" latinLnBrk="0" hangingPunct="1">
                <a:lnSpc>
                  <a:spcPct val="100000"/>
                </a:lnSpc>
                <a:spcBef>
                  <a:spcPts val="660"/>
                </a:spcBef>
                <a:spcAft>
                  <a:spcPts val="0"/>
                </a:spcAft>
                <a:buClrTx/>
                <a:buSzPct val="120000"/>
                <a:buFontTx/>
                <a:buNone/>
                <a:tabLst/>
                <a:defRPr lang="en-US" sz="1100" b="1" kern="0" baseline="0">
                  <a:solidFill>
                    <a:schemeClr val="tx1"/>
                  </a:solidFill>
                  <a:latin typeface="Frutiger 45 Light"/>
                  <a:ea typeface="+mn-ea"/>
                  <a:cs typeface="+mn-cs"/>
                </a:defRPr>
              </a:lvl1pPr>
              <a:lvl2pPr marL="502753" marR="0" indent="0" algn="l" defTabSz="1005505" rtl="0" eaLnBrk="1" fontAlgn="auto" latinLnBrk="0" hangingPunct="1">
                <a:lnSpc>
                  <a:spcPct val="100000"/>
                </a:lnSpc>
                <a:spcBef>
                  <a:spcPts val="660"/>
                </a:spcBef>
                <a:spcAft>
                  <a:spcPts val="0"/>
                </a:spcAft>
                <a:buClrTx/>
                <a:buSzTx/>
                <a:buFontTx/>
                <a:buNone/>
                <a:tabLst/>
                <a:defRPr lang="en-US" sz="2200" b="1" kern="0" baseline="0">
                  <a:solidFill>
                    <a:schemeClr val="tx1"/>
                  </a:solidFill>
                  <a:latin typeface="Frutiger 45 Light" pitchFamily="34" charset="0"/>
                  <a:ea typeface="+mn-ea"/>
                  <a:cs typeface="+mn-cs"/>
                </a:defRPr>
              </a:lvl2pPr>
              <a:lvl3pPr marL="1005505" marR="0" indent="0" algn="l" defTabSz="1005505" rtl="0" eaLnBrk="1" fontAlgn="auto" latinLnBrk="0" hangingPunct="1">
                <a:lnSpc>
                  <a:spcPct val="100000"/>
                </a:lnSpc>
                <a:spcBef>
                  <a:spcPts val="660"/>
                </a:spcBef>
                <a:spcAft>
                  <a:spcPts val="0"/>
                </a:spcAft>
                <a:buClr>
                  <a:schemeClr val="tx2"/>
                </a:buClr>
                <a:buSzTx/>
                <a:buFont typeface="Symbol" pitchFamily="18" charset="2"/>
                <a:buNone/>
                <a:tabLst/>
                <a:defRPr lang="en-US" sz="2000" b="1" kern="0" baseline="0">
                  <a:solidFill>
                    <a:schemeClr val="tx1"/>
                  </a:solidFill>
                  <a:latin typeface="Frutiger 45 Light" pitchFamily="34" charset="0"/>
                  <a:ea typeface="+mn-ea"/>
                  <a:cs typeface="+mn-cs"/>
                </a:defRPr>
              </a:lvl3pPr>
              <a:lvl4pPr marL="1508257"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4pPr>
              <a:lvl5pPr marL="2011009"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5pPr>
              <a:lvl6pPr marL="2513761"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6pPr>
              <a:lvl7pPr marL="3016512"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7pPr>
              <a:lvl8pPr marL="3519265"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8pPr>
              <a:lvl9pPr marL="4022016"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9pPr>
            </a:lstStyle>
            <a:p>
              <a:pPr marL="0" lvl="2" hangingPunct="0">
                <a:spcBef>
                  <a:spcPts val="0"/>
                </a:spcBef>
              </a:pPr>
              <a:r>
                <a:rPr lang="en-US" sz="1100" dirty="0">
                  <a:solidFill>
                    <a:srgbClr val="000000"/>
                  </a:solidFill>
                  <a:latin typeface="+mn-lt"/>
                </a:rPr>
                <a:t>Tracking difference p.a.</a:t>
              </a:r>
            </a:p>
            <a:p>
              <a:pPr marL="0" lvl="2" hangingPunct="0">
                <a:spcBef>
                  <a:spcPts val="0"/>
                </a:spcBef>
              </a:pPr>
              <a:r>
                <a:rPr lang="en-US" sz="1100" b="0" dirty="0">
                  <a:latin typeface="+mn-lt"/>
                </a:rPr>
                <a:t>Jan 2013– Jul 2019 </a:t>
              </a:r>
            </a:p>
          </p:txBody>
        </p:sp>
        <p:sp>
          <p:nvSpPr>
            <p:cNvPr id="49" name="LAYOUT HEADER"/>
            <p:cNvSpPr txBox="1">
              <a:spLocks/>
            </p:cNvSpPr>
            <p:nvPr>
              <p:custDataLst>
                <p:tags r:id="rId7"/>
              </p:custDataLst>
            </p:nvPr>
          </p:nvSpPr>
          <p:spPr>
            <a:xfrm>
              <a:off x="7578778" y="2865536"/>
              <a:ext cx="1255152" cy="430887"/>
            </a:xfrm>
            <a:prstGeom prst="rect">
              <a:avLst/>
            </a:prstGeom>
            <a:noFill/>
          </p:spPr>
          <p:txBody>
            <a:bodyPr vert="horz" wrap="none" lIns="0" tIns="0" rIns="0" bIns="0" rtlCol="0" anchor="b" anchorCtr="0">
              <a:noAutofit/>
            </a:bodyPr>
            <a:lstStyle>
              <a:lvl1pPr marL="0" marR="0" indent="0" algn="l" defTabSz="1005505" rtl="0" eaLnBrk="1" fontAlgn="auto" latinLnBrk="0" hangingPunct="1">
                <a:lnSpc>
                  <a:spcPct val="100000"/>
                </a:lnSpc>
                <a:spcBef>
                  <a:spcPts val="660"/>
                </a:spcBef>
                <a:spcAft>
                  <a:spcPts val="0"/>
                </a:spcAft>
                <a:buClrTx/>
                <a:buSzPct val="120000"/>
                <a:buFontTx/>
                <a:buNone/>
                <a:tabLst/>
                <a:defRPr lang="en-US" sz="1100" b="1" kern="0" baseline="0">
                  <a:solidFill>
                    <a:schemeClr val="tx1"/>
                  </a:solidFill>
                  <a:latin typeface="Frutiger 45 Light"/>
                  <a:ea typeface="+mn-ea"/>
                  <a:cs typeface="+mn-cs"/>
                </a:defRPr>
              </a:lvl1pPr>
              <a:lvl2pPr marL="502753" marR="0" indent="0" algn="l" defTabSz="1005505" rtl="0" eaLnBrk="1" fontAlgn="auto" latinLnBrk="0" hangingPunct="1">
                <a:lnSpc>
                  <a:spcPct val="100000"/>
                </a:lnSpc>
                <a:spcBef>
                  <a:spcPts val="660"/>
                </a:spcBef>
                <a:spcAft>
                  <a:spcPts val="0"/>
                </a:spcAft>
                <a:buClrTx/>
                <a:buSzTx/>
                <a:buFontTx/>
                <a:buNone/>
                <a:tabLst/>
                <a:defRPr lang="en-US" sz="2200" b="1" kern="0" baseline="0">
                  <a:solidFill>
                    <a:schemeClr val="tx1"/>
                  </a:solidFill>
                  <a:latin typeface="Frutiger 45 Light" pitchFamily="34" charset="0"/>
                  <a:ea typeface="+mn-ea"/>
                  <a:cs typeface="+mn-cs"/>
                </a:defRPr>
              </a:lvl2pPr>
              <a:lvl3pPr marL="1005505" marR="0" indent="0" algn="l" defTabSz="1005505" rtl="0" eaLnBrk="1" fontAlgn="auto" latinLnBrk="0" hangingPunct="1">
                <a:lnSpc>
                  <a:spcPct val="100000"/>
                </a:lnSpc>
                <a:spcBef>
                  <a:spcPts val="660"/>
                </a:spcBef>
                <a:spcAft>
                  <a:spcPts val="0"/>
                </a:spcAft>
                <a:buClr>
                  <a:schemeClr val="tx2"/>
                </a:buClr>
                <a:buSzTx/>
                <a:buFont typeface="Symbol" pitchFamily="18" charset="2"/>
                <a:buNone/>
                <a:tabLst/>
                <a:defRPr lang="en-US" sz="2000" b="1" kern="0" baseline="0">
                  <a:solidFill>
                    <a:schemeClr val="tx1"/>
                  </a:solidFill>
                  <a:latin typeface="Frutiger 45 Light" pitchFamily="34" charset="0"/>
                  <a:ea typeface="+mn-ea"/>
                  <a:cs typeface="+mn-cs"/>
                </a:defRPr>
              </a:lvl3pPr>
              <a:lvl4pPr marL="1508257"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4pPr>
              <a:lvl5pPr marL="2011009"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5pPr>
              <a:lvl6pPr marL="2513761"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6pPr>
              <a:lvl7pPr marL="3016512"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7pPr>
              <a:lvl8pPr marL="3519265"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8pPr>
              <a:lvl9pPr marL="4022016"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9pPr>
            </a:lstStyle>
            <a:p>
              <a:pPr marL="0" lvl="2" hangingPunct="0"/>
              <a:r>
                <a:rPr lang="en-US" sz="2800" b="0" dirty="0">
                  <a:latin typeface="+mn-lt"/>
                </a:rPr>
                <a:t>+5 bps</a:t>
              </a:r>
              <a:endParaRPr lang="en-US" sz="2800" b="0" dirty="0">
                <a:solidFill>
                  <a:srgbClr val="000000"/>
                </a:solidFill>
                <a:latin typeface="+mn-lt"/>
              </a:endParaRPr>
            </a:p>
          </p:txBody>
        </p:sp>
        <p:cxnSp>
          <p:nvCxnSpPr>
            <p:cNvPr id="50" name="Gerade Verbindung 30">
              <a:extLst>
                <a:ext uri="{FF2B5EF4-FFF2-40B4-BE49-F238E27FC236}">
                  <a16:creationId xmlns:a16="http://schemas.microsoft.com/office/drawing/2014/main" id="{41E9603F-B571-B34B-8080-B3B34B9E5413}"/>
                </a:ext>
              </a:extLst>
            </p:cNvPr>
            <p:cNvCxnSpPr/>
            <p:nvPr/>
          </p:nvCxnSpPr>
          <p:spPr>
            <a:xfrm>
              <a:off x="7578778" y="3306389"/>
              <a:ext cx="184023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1" name="Gruppieren 3">
            <a:extLst>
              <a:ext uri="{FF2B5EF4-FFF2-40B4-BE49-F238E27FC236}">
                <a16:creationId xmlns:a16="http://schemas.microsoft.com/office/drawing/2014/main" id="{B7BF625C-258F-2B4E-B083-EBDC80375B0D}"/>
              </a:ext>
            </a:extLst>
          </p:cNvPr>
          <p:cNvGrpSpPr/>
          <p:nvPr/>
        </p:nvGrpSpPr>
        <p:grpSpPr>
          <a:xfrm>
            <a:off x="7578778" y="3863709"/>
            <a:ext cx="1952458" cy="841004"/>
            <a:chOff x="7578778" y="3843651"/>
            <a:chExt cx="1952458" cy="841004"/>
          </a:xfrm>
        </p:grpSpPr>
        <p:sp>
          <p:nvSpPr>
            <p:cNvPr id="52" name="LAYOUT HEADER"/>
            <p:cNvSpPr txBox="1">
              <a:spLocks/>
            </p:cNvSpPr>
            <p:nvPr>
              <p:custDataLst>
                <p:tags r:id="rId4"/>
              </p:custDataLst>
            </p:nvPr>
          </p:nvSpPr>
          <p:spPr>
            <a:xfrm>
              <a:off x="7578778" y="4315323"/>
              <a:ext cx="1952458" cy="369332"/>
            </a:xfrm>
            <a:prstGeom prst="rect">
              <a:avLst/>
            </a:prstGeom>
            <a:noFill/>
          </p:spPr>
          <p:txBody>
            <a:bodyPr vert="horz" wrap="none" lIns="0" tIns="0" rIns="0" bIns="0" rtlCol="0" anchor="t" anchorCtr="0">
              <a:noAutofit/>
            </a:bodyPr>
            <a:lstStyle>
              <a:lvl1pPr marL="0" marR="0" indent="0" algn="l" defTabSz="1005505" rtl="0" eaLnBrk="1" fontAlgn="auto" latinLnBrk="0" hangingPunct="1">
                <a:lnSpc>
                  <a:spcPct val="100000"/>
                </a:lnSpc>
                <a:spcBef>
                  <a:spcPts val="660"/>
                </a:spcBef>
                <a:spcAft>
                  <a:spcPts val="0"/>
                </a:spcAft>
                <a:buClrTx/>
                <a:buSzPct val="120000"/>
                <a:buFontTx/>
                <a:buNone/>
                <a:tabLst/>
                <a:defRPr lang="en-US" sz="1100" b="1" kern="0" baseline="0">
                  <a:solidFill>
                    <a:schemeClr val="tx1"/>
                  </a:solidFill>
                  <a:latin typeface="Frutiger 45 Light"/>
                  <a:ea typeface="+mn-ea"/>
                  <a:cs typeface="+mn-cs"/>
                </a:defRPr>
              </a:lvl1pPr>
              <a:lvl2pPr marL="502753" marR="0" indent="0" algn="l" defTabSz="1005505" rtl="0" eaLnBrk="1" fontAlgn="auto" latinLnBrk="0" hangingPunct="1">
                <a:lnSpc>
                  <a:spcPct val="100000"/>
                </a:lnSpc>
                <a:spcBef>
                  <a:spcPts val="660"/>
                </a:spcBef>
                <a:spcAft>
                  <a:spcPts val="0"/>
                </a:spcAft>
                <a:buClrTx/>
                <a:buSzTx/>
                <a:buFontTx/>
                <a:buNone/>
                <a:tabLst/>
                <a:defRPr lang="en-US" sz="2200" b="1" kern="0" baseline="0">
                  <a:solidFill>
                    <a:schemeClr val="tx1"/>
                  </a:solidFill>
                  <a:latin typeface="Frutiger 45 Light" pitchFamily="34" charset="0"/>
                  <a:ea typeface="+mn-ea"/>
                  <a:cs typeface="+mn-cs"/>
                </a:defRPr>
              </a:lvl2pPr>
              <a:lvl3pPr marL="1005505" marR="0" indent="0" algn="l" defTabSz="1005505" rtl="0" eaLnBrk="1" fontAlgn="auto" latinLnBrk="0" hangingPunct="1">
                <a:lnSpc>
                  <a:spcPct val="100000"/>
                </a:lnSpc>
                <a:spcBef>
                  <a:spcPts val="660"/>
                </a:spcBef>
                <a:spcAft>
                  <a:spcPts val="0"/>
                </a:spcAft>
                <a:buClr>
                  <a:schemeClr val="tx2"/>
                </a:buClr>
                <a:buSzTx/>
                <a:buFont typeface="Symbol" pitchFamily="18" charset="2"/>
                <a:buNone/>
                <a:tabLst/>
                <a:defRPr lang="en-US" sz="2000" b="1" kern="0" baseline="0">
                  <a:solidFill>
                    <a:schemeClr val="tx1"/>
                  </a:solidFill>
                  <a:latin typeface="Frutiger 45 Light" pitchFamily="34" charset="0"/>
                  <a:ea typeface="+mn-ea"/>
                  <a:cs typeface="+mn-cs"/>
                </a:defRPr>
              </a:lvl3pPr>
              <a:lvl4pPr marL="1508257"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4pPr>
              <a:lvl5pPr marL="2011009"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5pPr>
              <a:lvl6pPr marL="2513761"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6pPr>
              <a:lvl7pPr marL="3016512"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7pPr>
              <a:lvl8pPr marL="3519265"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8pPr>
              <a:lvl9pPr marL="4022016"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9pPr>
            </a:lstStyle>
            <a:p>
              <a:pPr marL="0" lvl="2" hangingPunct="0">
                <a:spcBef>
                  <a:spcPts val="0"/>
                </a:spcBef>
              </a:pPr>
              <a:r>
                <a:rPr lang="en-US" sz="1100" dirty="0">
                  <a:solidFill>
                    <a:srgbClr val="000000"/>
                  </a:solidFill>
                  <a:latin typeface="+mn-lt"/>
                </a:rPr>
                <a:t>Correlation in daily returns</a:t>
              </a:r>
            </a:p>
            <a:p>
              <a:pPr marL="0" lvl="2" hangingPunct="0">
                <a:spcBef>
                  <a:spcPts val="0"/>
                </a:spcBef>
              </a:pPr>
              <a:r>
                <a:rPr lang="en-US" sz="1100" b="0" dirty="0">
                  <a:latin typeface="+mn-lt"/>
                </a:rPr>
                <a:t>Jan 2013– Jul 2019 </a:t>
              </a:r>
            </a:p>
          </p:txBody>
        </p:sp>
        <p:sp>
          <p:nvSpPr>
            <p:cNvPr id="53" name="LAYOUT HEADER"/>
            <p:cNvSpPr txBox="1">
              <a:spLocks/>
            </p:cNvSpPr>
            <p:nvPr>
              <p:custDataLst>
                <p:tags r:id="rId5"/>
              </p:custDataLst>
            </p:nvPr>
          </p:nvSpPr>
          <p:spPr>
            <a:xfrm>
              <a:off x="7578778" y="3843651"/>
              <a:ext cx="900888" cy="430887"/>
            </a:xfrm>
            <a:prstGeom prst="rect">
              <a:avLst/>
            </a:prstGeom>
            <a:noFill/>
          </p:spPr>
          <p:txBody>
            <a:bodyPr vert="horz" wrap="none" lIns="0" tIns="0" rIns="0" bIns="0" rtlCol="0" anchor="b" anchorCtr="0">
              <a:noAutofit/>
            </a:bodyPr>
            <a:lstStyle>
              <a:lvl1pPr marL="0" marR="0" indent="0" algn="l" defTabSz="1005505" rtl="0" eaLnBrk="1" fontAlgn="auto" latinLnBrk="0" hangingPunct="1">
                <a:lnSpc>
                  <a:spcPct val="100000"/>
                </a:lnSpc>
                <a:spcBef>
                  <a:spcPts val="660"/>
                </a:spcBef>
                <a:spcAft>
                  <a:spcPts val="0"/>
                </a:spcAft>
                <a:buClrTx/>
                <a:buSzPct val="120000"/>
                <a:buFontTx/>
                <a:buNone/>
                <a:tabLst/>
                <a:defRPr lang="en-US" sz="1100" b="1" kern="0" baseline="0">
                  <a:solidFill>
                    <a:schemeClr val="tx1"/>
                  </a:solidFill>
                  <a:latin typeface="Frutiger 45 Light"/>
                  <a:ea typeface="+mn-ea"/>
                  <a:cs typeface="+mn-cs"/>
                </a:defRPr>
              </a:lvl1pPr>
              <a:lvl2pPr marL="502753" marR="0" indent="0" algn="l" defTabSz="1005505" rtl="0" eaLnBrk="1" fontAlgn="auto" latinLnBrk="0" hangingPunct="1">
                <a:lnSpc>
                  <a:spcPct val="100000"/>
                </a:lnSpc>
                <a:spcBef>
                  <a:spcPts val="660"/>
                </a:spcBef>
                <a:spcAft>
                  <a:spcPts val="0"/>
                </a:spcAft>
                <a:buClrTx/>
                <a:buSzTx/>
                <a:buFontTx/>
                <a:buNone/>
                <a:tabLst/>
                <a:defRPr lang="en-US" sz="2200" b="1" kern="0" baseline="0">
                  <a:solidFill>
                    <a:schemeClr val="tx1"/>
                  </a:solidFill>
                  <a:latin typeface="Frutiger 45 Light" pitchFamily="34" charset="0"/>
                  <a:ea typeface="+mn-ea"/>
                  <a:cs typeface="+mn-cs"/>
                </a:defRPr>
              </a:lvl2pPr>
              <a:lvl3pPr marL="1005505" marR="0" indent="0" algn="l" defTabSz="1005505" rtl="0" eaLnBrk="1" fontAlgn="auto" latinLnBrk="0" hangingPunct="1">
                <a:lnSpc>
                  <a:spcPct val="100000"/>
                </a:lnSpc>
                <a:spcBef>
                  <a:spcPts val="660"/>
                </a:spcBef>
                <a:spcAft>
                  <a:spcPts val="0"/>
                </a:spcAft>
                <a:buClr>
                  <a:schemeClr val="tx2"/>
                </a:buClr>
                <a:buSzTx/>
                <a:buFont typeface="Symbol" pitchFamily="18" charset="2"/>
                <a:buNone/>
                <a:tabLst/>
                <a:defRPr lang="en-US" sz="2000" b="1" kern="0" baseline="0">
                  <a:solidFill>
                    <a:schemeClr val="tx1"/>
                  </a:solidFill>
                  <a:latin typeface="Frutiger 45 Light" pitchFamily="34" charset="0"/>
                  <a:ea typeface="+mn-ea"/>
                  <a:cs typeface="+mn-cs"/>
                </a:defRPr>
              </a:lvl3pPr>
              <a:lvl4pPr marL="1508257"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4pPr>
              <a:lvl5pPr marL="2011009"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5pPr>
              <a:lvl6pPr marL="2513761"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6pPr>
              <a:lvl7pPr marL="3016512"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7pPr>
              <a:lvl8pPr marL="3519265"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8pPr>
              <a:lvl9pPr marL="4022016" marR="0" indent="0" algn="l" defTabSz="1005505" rtl="0" eaLnBrk="1" fontAlgn="auto" latinLnBrk="0" hangingPunct="1">
                <a:lnSpc>
                  <a:spcPct val="100000"/>
                </a:lnSpc>
                <a:spcBef>
                  <a:spcPts val="330"/>
                </a:spcBef>
                <a:spcAft>
                  <a:spcPts val="0"/>
                </a:spcAft>
                <a:buClr>
                  <a:schemeClr val="tx1"/>
                </a:buClr>
                <a:buSzPct val="84000"/>
                <a:buFont typeface="Times New Roman" pitchFamily="18" charset="0"/>
                <a:buNone/>
                <a:tabLst/>
                <a:defRPr lang="en-US" sz="1800" b="1" kern="0" baseline="0">
                  <a:solidFill>
                    <a:schemeClr val="tx1"/>
                  </a:solidFill>
                  <a:latin typeface="Frutiger 45 Light" pitchFamily="34" charset="0"/>
                  <a:ea typeface="+mn-ea"/>
                  <a:cs typeface="+mn-cs"/>
                </a:defRPr>
              </a:lvl9pPr>
            </a:lstStyle>
            <a:p>
              <a:pPr marL="0" lvl="2" hangingPunct="0"/>
              <a:r>
                <a:rPr lang="en-US" sz="2800" b="0" dirty="0">
                  <a:latin typeface="+mn-lt"/>
                </a:rPr>
                <a:t>0.998</a:t>
              </a:r>
              <a:endParaRPr lang="en-US" sz="2800" b="0" dirty="0">
                <a:solidFill>
                  <a:srgbClr val="000000"/>
                </a:solidFill>
                <a:latin typeface="+mn-lt"/>
              </a:endParaRPr>
            </a:p>
          </p:txBody>
        </p:sp>
        <p:cxnSp>
          <p:nvCxnSpPr>
            <p:cNvPr id="54" name="Gerade Verbindung 32">
              <a:extLst>
                <a:ext uri="{FF2B5EF4-FFF2-40B4-BE49-F238E27FC236}">
                  <a16:creationId xmlns:a16="http://schemas.microsoft.com/office/drawing/2014/main" id="{9978801D-9AE0-DB45-ABEE-546E3ED2BB44}"/>
                </a:ext>
              </a:extLst>
            </p:cNvPr>
            <p:cNvCxnSpPr/>
            <p:nvPr/>
          </p:nvCxnSpPr>
          <p:spPr>
            <a:xfrm>
              <a:off x="7578778" y="4268915"/>
              <a:ext cx="184023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aphicFrame>
        <p:nvGraphicFramePr>
          <p:cNvPr id="34" name="Chart 33"/>
          <p:cNvGraphicFramePr>
            <a:graphicFrameLocks/>
          </p:cNvGraphicFramePr>
          <p:nvPr>
            <p:extLst>
              <p:ext uri="{D42A27DB-BD31-4B8C-83A1-F6EECF244321}">
                <p14:modId xmlns:p14="http://schemas.microsoft.com/office/powerpoint/2010/main" val="1853337668"/>
              </p:ext>
            </p:extLst>
          </p:nvPr>
        </p:nvGraphicFramePr>
        <p:xfrm>
          <a:off x="433704" y="1847213"/>
          <a:ext cx="7038513" cy="2857500"/>
        </p:xfrm>
        <a:graphic>
          <a:graphicData uri="http://schemas.openxmlformats.org/drawingml/2006/chart">
            <c:chart xmlns:c="http://schemas.openxmlformats.org/drawingml/2006/chart" xmlns:r="http://schemas.openxmlformats.org/officeDocument/2006/relationships" r:id="rId18"/>
          </a:graphicData>
        </a:graphic>
      </p:graphicFrame>
    </p:spTree>
    <p:custDataLst>
      <p:tags r:id="rId1"/>
    </p:custDataLst>
    <p:extLst>
      <p:ext uri="{BB962C8B-B14F-4D97-AF65-F5344CB8AC3E}">
        <p14:creationId xmlns:p14="http://schemas.microsoft.com/office/powerpoint/2010/main" val="2921810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normAutofit/>
          </a:bodyPr>
          <a:lstStyle/>
          <a:p>
            <a:r>
              <a:rPr lang="en-US" noProof="0" dirty="0"/>
              <a:t>Sustainability in focus</a:t>
            </a:r>
          </a:p>
        </p:txBody>
      </p:sp>
      <p:sp>
        <p:nvSpPr>
          <p:cNvPr id="8" name="TextBox 7"/>
          <p:cNvSpPr txBox="1"/>
          <p:nvPr>
            <p:custDataLst>
              <p:tags r:id="rId3"/>
            </p:custDataLst>
          </p:nvPr>
        </p:nvSpPr>
        <p:spPr>
          <a:xfrm>
            <a:off x="419101" y="1117255"/>
            <a:ext cx="9189720" cy="274320"/>
          </a:xfrm>
          <a:prstGeom prst="rect">
            <a:avLst/>
          </a:prstGeom>
          <a:noFill/>
        </p:spPr>
        <p:txBody>
          <a:bodyPr vert="horz" wrap="square" lIns="0" tIns="0" rIns="0" bIns="0" rtlCol="0" anchor="t">
            <a:noAutofit/>
          </a:bodyPr>
          <a:lstStyle>
            <a:defPPr>
              <a:defRPr lang="en-US"/>
            </a:defPPr>
            <a:lvl1pPr eaLnBrk="1">
              <a:spcBef>
                <a:spcPts val="0"/>
              </a:spcBef>
              <a:spcAft>
                <a:spcPts val="600"/>
              </a:spcAft>
              <a:defRPr sz="1600" kern="0">
                <a:solidFill>
                  <a:srgbClr val="464749"/>
                </a:solidFill>
                <a:latin typeface="UBSHeadline"/>
              </a:defRPr>
            </a:lvl1pPr>
          </a:lstStyle>
          <a:p>
            <a:r>
              <a:rPr lang="en-GB" sz="1400" dirty="0"/>
              <a:t>JESG screening, a mix of qualitative and quantitative approaches, a proper choice depends on the investor’s values and needs</a:t>
            </a:r>
          </a:p>
        </p:txBody>
      </p:sp>
      <p:sp>
        <p:nvSpPr>
          <p:cNvPr id="12" name="TextBox 11"/>
          <p:cNvSpPr txBox="1"/>
          <p:nvPr>
            <p:custDataLst>
              <p:tags r:id="rId4"/>
            </p:custDataLst>
          </p:nvPr>
        </p:nvSpPr>
        <p:spPr>
          <a:xfrm>
            <a:off x="408305" y="6455430"/>
            <a:ext cx="4501290" cy="123111"/>
          </a:xfrm>
          <a:prstGeom prst="rect">
            <a:avLst/>
          </a:prstGeom>
          <a:noFill/>
        </p:spPr>
        <p:txBody>
          <a:bodyPr vert="horz" wrap="square" lIns="0" tIns="0" rIns="0" bIns="0" rtlCol="0">
            <a:spAutoFit/>
          </a:bodyPr>
          <a:lstStyle/>
          <a:p>
            <a:pPr marL="822960" indent="-822960" eaLnBrk="1" fontAlgn="auto" hangingPunct="1">
              <a:spcBef>
                <a:spcPts val="0"/>
              </a:spcBef>
              <a:spcAft>
                <a:spcPts val="0"/>
              </a:spcAft>
              <a:tabLst>
                <a:tab pos="822960" algn="l"/>
              </a:tabLst>
            </a:pPr>
            <a:r>
              <a:rPr lang="en-GB" sz="800" dirty="0">
                <a:latin typeface="Frutiger 45 Light" panose="020B0603020202020204" pitchFamily="34" charset="0"/>
              </a:rPr>
              <a:t> Source: UBS Asset Management, </a:t>
            </a:r>
            <a:r>
              <a:rPr lang="en-GB" sz="800" dirty="0">
                <a:solidFill>
                  <a:prstClr val="black"/>
                </a:solidFill>
                <a:latin typeface="Frutiger 45 Light" panose="020B0603020202020204" pitchFamily="34" charset="0"/>
              </a:rPr>
              <a:t>for illustrative purposes only. </a:t>
            </a:r>
            <a:r>
              <a:rPr lang="en-GB" sz="800" dirty="0">
                <a:latin typeface="Frutiger 45 Light" panose="020B0603020202020204" pitchFamily="34" charset="0"/>
              </a:rPr>
              <a:t>	</a:t>
            </a:r>
          </a:p>
        </p:txBody>
      </p:sp>
      <p:sp>
        <p:nvSpPr>
          <p:cNvPr id="5" name="TextBox 4"/>
          <p:cNvSpPr txBox="1"/>
          <p:nvPr/>
        </p:nvSpPr>
        <p:spPr>
          <a:xfrm>
            <a:off x="1437547" y="4835432"/>
            <a:ext cx="1947962" cy="892552"/>
          </a:xfrm>
          <a:prstGeom prst="rect">
            <a:avLst/>
          </a:prstGeom>
          <a:noFill/>
        </p:spPr>
        <p:txBody>
          <a:bodyPr wrap="square" lIns="0" tIns="0" rIns="0" bIns="0" rtlCol="0">
            <a:noAutofit/>
          </a:bodyPr>
          <a:lstStyle/>
          <a:p>
            <a:pPr>
              <a:spcBef>
                <a:spcPts val="0"/>
              </a:spcBef>
              <a:spcAft>
                <a:spcPts val="400"/>
              </a:spcAft>
              <a:buClr>
                <a:schemeClr val="tx2"/>
              </a:buClr>
              <a:buSzPct val="120000"/>
            </a:pPr>
            <a:r>
              <a:rPr lang="en-US" sz="1200" b="1" dirty="0">
                <a:latin typeface="+mn-lt"/>
              </a:rPr>
              <a:t>Less strict ESG criteria</a:t>
            </a:r>
          </a:p>
          <a:p>
            <a:pPr marL="171450" indent="-171450">
              <a:spcBef>
                <a:spcPts val="0"/>
              </a:spcBef>
              <a:spcAft>
                <a:spcPts val="400"/>
              </a:spcAft>
              <a:buClr>
                <a:schemeClr val="tx2"/>
              </a:buClr>
              <a:buSzPct val="120000"/>
              <a:buFont typeface="Arial" panose="020B0604020202020204" pitchFamily="34" charset="0"/>
              <a:buChar char="•"/>
            </a:pPr>
            <a:r>
              <a:rPr lang="en-US" sz="1200" dirty="0">
                <a:latin typeface="+mn-lt"/>
              </a:rPr>
              <a:t>Few exclusions</a:t>
            </a:r>
          </a:p>
          <a:p>
            <a:pPr marL="171450" indent="-171450">
              <a:spcBef>
                <a:spcPts val="0"/>
              </a:spcBef>
              <a:spcAft>
                <a:spcPts val="400"/>
              </a:spcAft>
              <a:buClr>
                <a:schemeClr val="tx2"/>
              </a:buClr>
              <a:buSzPct val="120000"/>
              <a:buFont typeface="Arial" panose="020B0604020202020204" pitchFamily="34" charset="0"/>
              <a:buChar char="•"/>
            </a:pPr>
            <a:r>
              <a:rPr lang="en-US" sz="1200" dirty="0">
                <a:latin typeface="+mn-lt"/>
              </a:rPr>
              <a:t>Low tracking error</a:t>
            </a:r>
          </a:p>
          <a:p>
            <a:pPr marL="171450" indent="-171450">
              <a:spcBef>
                <a:spcPts val="0"/>
              </a:spcBef>
              <a:spcAft>
                <a:spcPts val="400"/>
              </a:spcAft>
              <a:buClr>
                <a:schemeClr val="tx2"/>
              </a:buClr>
              <a:buSzPct val="120000"/>
              <a:buFont typeface="Arial" panose="020B0604020202020204" pitchFamily="34" charset="0"/>
              <a:buChar char="•"/>
            </a:pPr>
            <a:r>
              <a:rPr lang="en-US" sz="1200" dirty="0">
                <a:latin typeface="+mn-lt"/>
              </a:rPr>
              <a:t>Light-green ESG approach</a:t>
            </a:r>
          </a:p>
        </p:txBody>
      </p:sp>
      <p:sp>
        <p:nvSpPr>
          <p:cNvPr id="15" name="TextBox 14"/>
          <p:cNvSpPr txBox="1"/>
          <p:nvPr/>
        </p:nvSpPr>
        <p:spPr>
          <a:xfrm>
            <a:off x="6709535" y="4835432"/>
            <a:ext cx="2108953" cy="892552"/>
          </a:xfrm>
          <a:prstGeom prst="rect">
            <a:avLst/>
          </a:prstGeom>
          <a:noFill/>
        </p:spPr>
        <p:txBody>
          <a:bodyPr wrap="square" lIns="0" tIns="0" rIns="0" bIns="0" rtlCol="0">
            <a:noAutofit/>
          </a:bodyPr>
          <a:lstStyle/>
          <a:p>
            <a:pPr>
              <a:spcBef>
                <a:spcPts val="0"/>
              </a:spcBef>
              <a:spcAft>
                <a:spcPts val="400"/>
              </a:spcAft>
              <a:buClr>
                <a:schemeClr val="tx2"/>
              </a:buClr>
              <a:buSzPct val="120000"/>
            </a:pPr>
            <a:r>
              <a:rPr lang="en-GB" sz="1200" b="1" dirty="0"/>
              <a:t>Very severe ESG criteria (SRI)</a:t>
            </a:r>
          </a:p>
          <a:p>
            <a:pPr marL="171450" indent="-171450">
              <a:spcBef>
                <a:spcPts val="0"/>
              </a:spcBef>
              <a:spcAft>
                <a:spcPts val="400"/>
              </a:spcAft>
              <a:buClr>
                <a:schemeClr val="tx2"/>
              </a:buClr>
              <a:buSzPct val="120000"/>
              <a:buFont typeface="Arial" panose="020B0604020202020204" pitchFamily="34" charset="0"/>
              <a:buChar char="•"/>
            </a:pPr>
            <a:r>
              <a:rPr lang="en-US" sz="1200" dirty="0">
                <a:latin typeface="+mn-lt"/>
              </a:rPr>
              <a:t>Many exclusions</a:t>
            </a:r>
          </a:p>
          <a:p>
            <a:pPr marL="171450" indent="-171450">
              <a:spcBef>
                <a:spcPts val="0"/>
              </a:spcBef>
              <a:spcAft>
                <a:spcPts val="400"/>
              </a:spcAft>
              <a:buClr>
                <a:schemeClr val="tx2"/>
              </a:buClr>
              <a:buSzPct val="120000"/>
              <a:buFont typeface="Arial" panose="020B0604020202020204" pitchFamily="34" charset="0"/>
              <a:buChar char="•"/>
            </a:pPr>
            <a:r>
              <a:rPr lang="en-US" sz="1200" dirty="0">
                <a:latin typeface="+mn-lt"/>
              </a:rPr>
              <a:t>High tracking error</a:t>
            </a:r>
          </a:p>
          <a:p>
            <a:pPr marL="171450" indent="-171450">
              <a:spcBef>
                <a:spcPts val="0"/>
              </a:spcBef>
              <a:spcAft>
                <a:spcPts val="400"/>
              </a:spcAft>
              <a:buClr>
                <a:schemeClr val="tx2"/>
              </a:buClr>
              <a:buSzPct val="120000"/>
              <a:buFont typeface="Arial" panose="020B0604020202020204" pitchFamily="34" charset="0"/>
              <a:buChar char="•"/>
            </a:pPr>
            <a:r>
              <a:rPr lang="en-US" sz="1200" dirty="0">
                <a:latin typeface="+mn-lt"/>
              </a:rPr>
              <a:t>Dark-green ESG approach</a:t>
            </a:r>
          </a:p>
        </p:txBody>
      </p:sp>
      <p:cxnSp>
        <p:nvCxnSpPr>
          <p:cNvPr id="20" name="Straight Connector 19"/>
          <p:cNvCxnSpPr/>
          <p:nvPr/>
        </p:nvCxnSpPr>
        <p:spPr>
          <a:xfrm flipH="1" flipV="1">
            <a:off x="4314507" y="5219700"/>
            <a:ext cx="708344" cy="977070"/>
          </a:xfrm>
          <a:prstGeom prst="line">
            <a:avLst/>
          </a:prstGeom>
          <a:ln w="66675">
            <a:solidFill>
              <a:schemeClr val="accent6"/>
            </a:solidFill>
            <a:headEnd type="oval"/>
            <a:tailEnd type="triangle"/>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423348" y="1610400"/>
            <a:ext cx="1392786" cy="223935"/>
          </a:xfrm>
          <a:prstGeom prst="rect">
            <a:avLst/>
          </a:prstGeom>
          <a:noFill/>
        </p:spPr>
        <p:txBody>
          <a:bodyPr wrap="square" lIns="0" tIns="0" rIns="0" bIns="0" rtlCol="0" anchor="ctr">
            <a:noAutofit/>
          </a:bodyPr>
          <a:lstStyle/>
          <a:p>
            <a:r>
              <a:rPr lang="en-GB" sz="1600" dirty="0">
                <a:latin typeface="Frutiger 45 Light" panose="020B0603020202020204" pitchFamily="34" charset="0"/>
              </a:rPr>
              <a:t>Qualitative</a:t>
            </a:r>
          </a:p>
        </p:txBody>
      </p:sp>
      <p:sp>
        <p:nvSpPr>
          <p:cNvPr id="7" name="TextBox 6"/>
          <p:cNvSpPr txBox="1"/>
          <p:nvPr/>
        </p:nvSpPr>
        <p:spPr>
          <a:xfrm>
            <a:off x="424212" y="2021069"/>
            <a:ext cx="2239347" cy="1707502"/>
          </a:xfrm>
          <a:prstGeom prst="rect">
            <a:avLst/>
          </a:prstGeom>
          <a:noFill/>
        </p:spPr>
        <p:txBody>
          <a:bodyPr wrap="square" lIns="0" tIns="0" rIns="0" bIns="0" rtlCol="0">
            <a:noAutofit/>
          </a:bodyPr>
          <a:lstStyle/>
          <a:p>
            <a:pPr marL="0" lvl="1" defTabSz="1005505" eaLnBrk="1" hangingPunct="1">
              <a:spcBef>
                <a:spcPts val="0"/>
              </a:spcBef>
              <a:spcAft>
                <a:spcPts val="400"/>
              </a:spcAft>
              <a:buClr>
                <a:srgbClr val="A43725"/>
              </a:buClr>
              <a:buSzPct val="200000"/>
              <a:defRPr/>
            </a:pPr>
            <a:r>
              <a:rPr lang="en-GB" altLang="zh-TW" sz="1200" b="1" dirty="0"/>
              <a:t>Ethical / Value based examples</a:t>
            </a:r>
            <a:endParaRPr lang="en-GB" altLang="zh-TW" sz="1200" dirty="0">
              <a:cs typeface="Arial" charset="0"/>
            </a:endParaRPr>
          </a:p>
          <a:p>
            <a:pPr marL="252000" lvl="1" indent="-252000" defTabSz="1006475">
              <a:spcBef>
                <a:spcPts val="0"/>
              </a:spcBef>
              <a:spcAft>
                <a:spcPts val="400"/>
              </a:spcAft>
              <a:buClr>
                <a:schemeClr val="tx2"/>
              </a:buClr>
              <a:buSzPct val="150000"/>
              <a:buFont typeface="Monotype Sorts" pitchFamily="2" charset="2"/>
              <a:buChar char="7"/>
              <a:defRPr/>
            </a:pPr>
            <a:r>
              <a:rPr lang="en-GB" altLang="zh-TW" sz="1200" dirty="0">
                <a:solidFill>
                  <a:prstClr val="black"/>
                </a:solidFill>
                <a:cs typeface="Arial" charset="0"/>
              </a:rPr>
              <a:t>Controversial weapons</a:t>
            </a:r>
          </a:p>
          <a:p>
            <a:pPr marL="252000" lvl="1" indent="-252000" defTabSz="1006475">
              <a:spcBef>
                <a:spcPts val="0"/>
              </a:spcBef>
              <a:spcAft>
                <a:spcPts val="400"/>
              </a:spcAft>
              <a:buClr>
                <a:schemeClr val="tx2"/>
              </a:buClr>
              <a:buSzPct val="150000"/>
              <a:buFont typeface="Monotype Sorts" pitchFamily="2" charset="2"/>
              <a:buChar char="7"/>
              <a:defRPr/>
            </a:pPr>
            <a:r>
              <a:rPr lang="en-GB" altLang="zh-TW" sz="1200" dirty="0">
                <a:solidFill>
                  <a:prstClr val="black"/>
                </a:solidFill>
                <a:cs typeface="Arial" charset="0"/>
              </a:rPr>
              <a:t>Thermal Coal</a:t>
            </a:r>
          </a:p>
          <a:p>
            <a:pPr marL="252000" lvl="1" indent="-252000" defTabSz="1006475">
              <a:spcBef>
                <a:spcPts val="0"/>
              </a:spcBef>
              <a:spcAft>
                <a:spcPts val="400"/>
              </a:spcAft>
              <a:buClr>
                <a:schemeClr val="tx2"/>
              </a:buClr>
              <a:buSzPct val="150000"/>
              <a:buFont typeface="Monotype Sorts" pitchFamily="2" charset="2"/>
              <a:buChar char="7"/>
              <a:defRPr/>
            </a:pPr>
            <a:r>
              <a:rPr lang="en-GB" altLang="zh-TW" sz="1200" dirty="0">
                <a:solidFill>
                  <a:prstClr val="black"/>
                </a:solidFill>
                <a:cs typeface="Arial" charset="0"/>
              </a:rPr>
              <a:t>Tobacco</a:t>
            </a:r>
          </a:p>
        </p:txBody>
      </p:sp>
      <p:sp>
        <p:nvSpPr>
          <p:cNvPr id="23" name="TextBox 22"/>
          <p:cNvSpPr txBox="1"/>
          <p:nvPr/>
        </p:nvSpPr>
        <p:spPr>
          <a:xfrm>
            <a:off x="2826738" y="2030400"/>
            <a:ext cx="2239347" cy="1707502"/>
          </a:xfrm>
          <a:prstGeom prst="rect">
            <a:avLst/>
          </a:prstGeom>
          <a:noFill/>
        </p:spPr>
        <p:txBody>
          <a:bodyPr wrap="square" lIns="0" tIns="0" rIns="0" bIns="0" rtlCol="0">
            <a:noAutofit/>
          </a:bodyPr>
          <a:lstStyle/>
          <a:p>
            <a:pPr marL="0" lvl="1" defTabSz="1005505" eaLnBrk="1" hangingPunct="1">
              <a:spcBef>
                <a:spcPts val="0"/>
              </a:spcBef>
              <a:spcAft>
                <a:spcPts val="400"/>
              </a:spcAft>
              <a:buClr>
                <a:srgbClr val="A43725"/>
              </a:buClr>
              <a:buSzPct val="200000"/>
              <a:defRPr/>
            </a:pPr>
            <a:r>
              <a:rPr lang="en-GB" altLang="zh-TW" sz="1200" b="1" dirty="0"/>
              <a:t>Norms based examples</a:t>
            </a:r>
          </a:p>
          <a:p>
            <a:pPr marL="252000" lvl="1" indent="-252000" defTabSz="1006475">
              <a:spcBef>
                <a:spcPts val="0"/>
              </a:spcBef>
              <a:spcAft>
                <a:spcPts val="400"/>
              </a:spcAft>
              <a:buClr>
                <a:schemeClr val="tx2"/>
              </a:buClr>
              <a:buSzPct val="150000"/>
              <a:buFont typeface="Monotype Sorts" pitchFamily="2" charset="2"/>
              <a:buChar char="7"/>
              <a:defRPr/>
            </a:pPr>
            <a:r>
              <a:rPr lang="en-GB" altLang="zh-TW" sz="1200" dirty="0">
                <a:solidFill>
                  <a:prstClr val="black"/>
                </a:solidFill>
                <a:cs typeface="Arial" charset="0"/>
              </a:rPr>
              <a:t>Illegal activities</a:t>
            </a:r>
          </a:p>
          <a:p>
            <a:pPr marL="252000" lvl="1" indent="-252000" defTabSz="1006475">
              <a:spcBef>
                <a:spcPts val="0"/>
              </a:spcBef>
              <a:spcAft>
                <a:spcPts val="400"/>
              </a:spcAft>
              <a:buClr>
                <a:schemeClr val="tx2"/>
              </a:buClr>
              <a:buSzPct val="150000"/>
              <a:buFont typeface="Monotype Sorts" pitchFamily="2" charset="2"/>
              <a:buChar char="7"/>
              <a:defRPr/>
            </a:pPr>
            <a:r>
              <a:rPr lang="en-GB" altLang="zh-TW" sz="1200" dirty="0">
                <a:solidFill>
                  <a:prstClr val="black"/>
                </a:solidFill>
                <a:cs typeface="Arial" charset="0"/>
              </a:rPr>
              <a:t>Sanctions</a:t>
            </a:r>
          </a:p>
          <a:p>
            <a:pPr marL="252000" lvl="1" indent="-252000" defTabSz="1006475">
              <a:spcBef>
                <a:spcPts val="0"/>
              </a:spcBef>
              <a:spcAft>
                <a:spcPts val="400"/>
              </a:spcAft>
              <a:buClr>
                <a:schemeClr val="tx2"/>
              </a:buClr>
              <a:buSzPct val="150000"/>
              <a:buFont typeface="Monotype Sorts" pitchFamily="2" charset="2"/>
              <a:buChar char="7"/>
              <a:defRPr/>
            </a:pPr>
            <a:r>
              <a:rPr lang="en-GB" altLang="zh-TW" sz="1200" dirty="0">
                <a:solidFill>
                  <a:prstClr val="black"/>
                </a:solidFill>
                <a:cs typeface="Arial" charset="0"/>
              </a:rPr>
              <a:t>UN Global Compact</a:t>
            </a:r>
          </a:p>
          <a:p>
            <a:pPr marL="252000" lvl="1" indent="-252000" defTabSz="1006475">
              <a:spcBef>
                <a:spcPts val="0"/>
              </a:spcBef>
              <a:spcAft>
                <a:spcPts val="400"/>
              </a:spcAft>
              <a:buClr>
                <a:schemeClr val="tx2"/>
              </a:buClr>
              <a:buSzPct val="150000"/>
              <a:buFont typeface="Monotype Sorts" pitchFamily="2" charset="2"/>
              <a:buChar char="7"/>
              <a:defRPr/>
            </a:pPr>
            <a:r>
              <a:rPr lang="en-GB" altLang="zh-TW" sz="1200" dirty="0">
                <a:solidFill>
                  <a:prstClr val="black"/>
                </a:solidFill>
                <a:cs typeface="Arial" charset="0"/>
              </a:rPr>
              <a:t>Human rights</a:t>
            </a:r>
            <a:endParaRPr lang="en-GB" altLang="zh-TW" sz="1200" b="1" dirty="0">
              <a:solidFill>
                <a:schemeClr val="accent3"/>
              </a:solidFill>
            </a:endParaRPr>
          </a:p>
        </p:txBody>
      </p:sp>
      <p:sp>
        <p:nvSpPr>
          <p:cNvPr id="24" name="TextBox 23"/>
          <p:cNvSpPr txBox="1"/>
          <p:nvPr/>
        </p:nvSpPr>
        <p:spPr>
          <a:xfrm>
            <a:off x="5742896" y="1605161"/>
            <a:ext cx="1392786" cy="223935"/>
          </a:xfrm>
          <a:prstGeom prst="rect">
            <a:avLst/>
          </a:prstGeom>
          <a:noFill/>
        </p:spPr>
        <p:txBody>
          <a:bodyPr wrap="square" lIns="0" tIns="0" rIns="0" bIns="0" rtlCol="0" anchor="ctr">
            <a:noAutofit/>
          </a:bodyPr>
          <a:lstStyle/>
          <a:p>
            <a:r>
              <a:rPr lang="en-GB" sz="1600" dirty="0">
                <a:latin typeface="Frutiger 45 Light" panose="020B0603020202020204" pitchFamily="34" charset="0"/>
              </a:rPr>
              <a:t>Quantitative</a:t>
            </a:r>
          </a:p>
        </p:txBody>
      </p:sp>
      <p:sp>
        <p:nvSpPr>
          <p:cNvPr id="26" name="TextBox 25"/>
          <p:cNvSpPr txBox="1"/>
          <p:nvPr/>
        </p:nvSpPr>
        <p:spPr>
          <a:xfrm>
            <a:off x="5756006" y="2042682"/>
            <a:ext cx="3697593" cy="1261884"/>
          </a:xfrm>
          <a:prstGeom prst="rect">
            <a:avLst/>
          </a:prstGeom>
          <a:noFill/>
        </p:spPr>
        <p:txBody>
          <a:bodyPr wrap="square" lIns="0" tIns="0" rIns="0" bIns="0" rtlCol="0">
            <a:spAutoFit/>
          </a:bodyPr>
          <a:lstStyle/>
          <a:p>
            <a:pPr>
              <a:spcBef>
                <a:spcPts val="0"/>
              </a:spcBef>
              <a:spcAft>
                <a:spcPts val="600"/>
              </a:spcAft>
            </a:pPr>
            <a:r>
              <a:rPr lang="en-GB" sz="1200" b="1" dirty="0">
                <a:latin typeface="Frutiger 45 Light" panose="020B0603020202020204" pitchFamily="34" charset="0"/>
              </a:rPr>
              <a:t>ESG profile (Ratings &amp; Scores)</a:t>
            </a:r>
          </a:p>
          <a:p>
            <a:pPr marL="252000" lvl="1" indent="-252000" defTabSz="1006475" eaLnBrk="1" fontAlgn="auto" hangingPunct="1">
              <a:spcBef>
                <a:spcPts val="0"/>
              </a:spcBef>
              <a:spcAft>
                <a:spcPts val="600"/>
              </a:spcAft>
              <a:buClr>
                <a:srgbClr val="00B050"/>
              </a:buClr>
              <a:buSzPct val="130000"/>
              <a:buFont typeface="Monotype Sorts" pitchFamily="2" charset="2"/>
              <a:buChar char="3"/>
              <a:defRPr/>
            </a:pPr>
            <a:r>
              <a:rPr lang="en-GB" sz="1200" dirty="0"/>
              <a:t>Positively screens companies vis-à-vis sector peers by assigning each an ESG rating based on ESG business practices.</a:t>
            </a:r>
          </a:p>
          <a:p>
            <a:pPr marL="252000" lvl="1" indent="-252000" defTabSz="1006475" eaLnBrk="1" fontAlgn="auto" hangingPunct="1">
              <a:spcBef>
                <a:spcPts val="0"/>
              </a:spcBef>
              <a:spcAft>
                <a:spcPts val="600"/>
              </a:spcAft>
              <a:buClr>
                <a:srgbClr val="00B050"/>
              </a:buClr>
              <a:buSzPct val="130000"/>
              <a:buFont typeface="Monotype Sorts" pitchFamily="2" charset="2"/>
              <a:buChar char="3"/>
              <a:defRPr/>
            </a:pPr>
            <a:r>
              <a:rPr lang="en-GB" sz="1200" kern="0" dirty="0">
                <a:solidFill>
                  <a:prstClr val="black"/>
                </a:solidFill>
                <a:cs typeface="Arial" charset="0"/>
              </a:rPr>
              <a:t>O</a:t>
            </a:r>
            <a:r>
              <a:rPr lang="en-GB" sz="1200" dirty="0"/>
              <a:t>nly the highest ESG-rated companies are eligible for the respective sustainability-focused strategy.</a:t>
            </a:r>
            <a:endParaRPr lang="en-GB" sz="1200" kern="0" dirty="0">
              <a:solidFill>
                <a:prstClr val="black"/>
              </a:solidFill>
              <a:cs typeface="Arial" charset="0"/>
            </a:endParaRPr>
          </a:p>
        </p:txBody>
      </p:sp>
      <p:grpSp>
        <p:nvGrpSpPr>
          <p:cNvPr id="27" name="Gruppieren 26">
            <a:extLst>
              <a:ext uri="{FF2B5EF4-FFF2-40B4-BE49-F238E27FC236}">
                <a16:creationId xmlns:a16="http://schemas.microsoft.com/office/drawing/2014/main" id="{80661B1F-2565-9A42-B474-4DA6030E2214}"/>
              </a:ext>
            </a:extLst>
          </p:cNvPr>
          <p:cNvGrpSpPr/>
          <p:nvPr/>
        </p:nvGrpSpPr>
        <p:grpSpPr>
          <a:xfrm>
            <a:off x="3582092" y="4212915"/>
            <a:ext cx="2907597" cy="2113868"/>
            <a:chOff x="6551672" y="1343103"/>
            <a:chExt cx="1720563" cy="1250876"/>
          </a:xfrm>
        </p:grpSpPr>
        <p:pic>
          <p:nvPicPr>
            <p:cNvPr id="28" name="Picture 3">
              <a:extLst>
                <a:ext uri="{FF2B5EF4-FFF2-40B4-BE49-F238E27FC236}">
                  <a16:creationId xmlns:a16="http://schemas.microsoft.com/office/drawing/2014/main" id="{49469B79-A254-9940-85F0-C4B06C935238}"/>
                </a:ext>
              </a:extLst>
            </p:cNvPr>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46666" t="16743" b="17437"/>
            <a:stretch/>
          </p:blipFill>
          <p:spPr bwMode="auto">
            <a:xfrm rot="16200000">
              <a:off x="6939267" y="955508"/>
              <a:ext cx="945374" cy="1720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9" name="Oval 28">
              <a:extLst>
                <a:ext uri="{FF2B5EF4-FFF2-40B4-BE49-F238E27FC236}">
                  <a16:creationId xmlns:a16="http://schemas.microsoft.com/office/drawing/2014/main" id="{D018F4DA-E35E-E14D-B644-3C711706E80D}"/>
                </a:ext>
              </a:extLst>
            </p:cNvPr>
            <p:cNvSpPr/>
            <p:nvPr/>
          </p:nvSpPr>
          <p:spPr>
            <a:xfrm>
              <a:off x="7038314" y="1846699"/>
              <a:ext cx="747280" cy="747280"/>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de-CH" sz="1100" dirty="0">
                <a:solidFill>
                  <a:schemeClr val="tx1"/>
                </a:solidFill>
              </a:endParaRPr>
            </a:p>
          </p:txBody>
        </p:sp>
        <p:cxnSp>
          <p:nvCxnSpPr>
            <p:cNvPr id="30" name="Straight Connector 28">
              <a:extLst>
                <a:ext uri="{FF2B5EF4-FFF2-40B4-BE49-F238E27FC236}">
                  <a16:creationId xmlns:a16="http://schemas.microsoft.com/office/drawing/2014/main" id="{590A9880-3225-B54C-B0DD-5B42E4EA0210}"/>
                </a:ext>
              </a:extLst>
            </p:cNvPr>
            <p:cNvCxnSpPr>
              <a:cxnSpLocks/>
            </p:cNvCxnSpPr>
            <p:nvPr/>
          </p:nvCxnSpPr>
          <p:spPr>
            <a:xfrm flipH="1" flipV="1">
              <a:off x="7428555" y="1661850"/>
              <a:ext cx="1" cy="564973"/>
            </a:xfrm>
            <a:prstGeom prst="line">
              <a:avLst/>
            </a:prstGeom>
            <a:ln w="31750">
              <a:solidFill>
                <a:schemeClr val="accent6"/>
              </a:solidFill>
              <a:headEnd type="oval"/>
              <a:tailEnd type="triangle" w="lg" len="lg"/>
            </a:ln>
          </p:spPr>
          <p:style>
            <a:lnRef idx="1">
              <a:schemeClr val="accent1"/>
            </a:lnRef>
            <a:fillRef idx="0">
              <a:schemeClr val="accent1"/>
            </a:fillRef>
            <a:effectRef idx="0">
              <a:schemeClr val="accent1"/>
            </a:effectRef>
            <a:fontRef idx="minor">
              <a:schemeClr val="tx1"/>
            </a:fontRef>
          </p:style>
        </p:cxnSp>
      </p:grpSp>
      <p:cxnSp>
        <p:nvCxnSpPr>
          <p:cNvPr id="13" name="Gerade Verbindung 12">
            <a:extLst>
              <a:ext uri="{FF2B5EF4-FFF2-40B4-BE49-F238E27FC236}">
                <a16:creationId xmlns:a16="http://schemas.microsoft.com/office/drawing/2014/main" id="{938970E1-6AE0-4D4D-BD5C-1AA5D917D6CF}"/>
              </a:ext>
            </a:extLst>
          </p:cNvPr>
          <p:cNvCxnSpPr/>
          <p:nvPr/>
        </p:nvCxnSpPr>
        <p:spPr>
          <a:xfrm>
            <a:off x="419100" y="1908000"/>
            <a:ext cx="40521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Gerade Verbindung 30">
            <a:extLst>
              <a:ext uri="{FF2B5EF4-FFF2-40B4-BE49-F238E27FC236}">
                <a16:creationId xmlns:a16="http://schemas.microsoft.com/office/drawing/2014/main" id="{3D6802D9-F5CE-4841-B8AD-11EA4E985849}"/>
              </a:ext>
            </a:extLst>
          </p:cNvPr>
          <p:cNvCxnSpPr>
            <a:cxnSpLocks/>
          </p:cNvCxnSpPr>
          <p:nvPr/>
        </p:nvCxnSpPr>
        <p:spPr>
          <a:xfrm>
            <a:off x="5754300" y="1908000"/>
            <a:ext cx="3854521"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2">
            <a:extLst>
              <a:ext uri="{FF2B5EF4-FFF2-40B4-BE49-F238E27FC236}">
                <a16:creationId xmlns:a16="http://schemas.microsoft.com/office/drawing/2014/main" id="{CBA5743E-35C0-F24D-A4B9-D08997A5820D}"/>
              </a:ext>
            </a:extLst>
          </p:cNvPr>
          <p:cNvSpPr txBox="1"/>
          <p:nvPr/>
        </p:nvSpPr>
        <p:spPr>
          <a:xfrm>
            <a:off x="3700074" y="3909014"/>
            <a:ext cx="2672652" cy="193796"/>
          </a:xfrm>
          <a:prstGeom prst="rect">
            <a:avLst/>
          </a:prstGeom>
          <a:noFill/>
        </p:spPr>
        <p:txBody>
          <a:bodyPr wrap="square" lIns="0" tIns="0" rIns="0" bIns="0" rtlCol="0" anchor="ctr">
            <a:noAutofit/>
          </a:bodyPr>
          <a:lstStyle/>
          <a:p>
            <a:pPr algn="ctr"/>
            <a:r>
              <a:rPr lang="en-GB" sz="1600" dirty="0">
                <a:latin typeface="Frutiger 45 Light" panose="020B0603020202020204" pitchFamily="34" charset="0"/>
              </a:rPr>
              <a:t>Different Shades of Green</a:t>
            </a:r>
          </a:p>
        </p:txBody>
      </p:sp>
      <p:sp>
        <p:nvSpPr>
          <p:cNvPr id="22" name="TextBox 21"/>
          <p:cNvSpPr txBox="1"/>
          <p:nvPr/>
        </p:nvSpPr>
        <p:spPr>
          <a:xfrm>
            <a:off x="3258833" y="5924965"/>
            <a:ext cx="3723871" cy="165965"/>
          </a:xfrm>
          <a:prstGeom prst="rect">
            <a:avLst/>
          </a:prstGeom>
          <a:noFill/>
        </p:spPr>
        <p:txBody>
          <a:bodyPr wrap="square" lIns="0" tIns="0" rIns="0" bIns="0" rtlCol="0" anchor="ctr">
            <a:noAutofit/>
          </a:bodyPr>
          <a:lstStyle/>
          <a:p>
            <a:r>
              <a:rPr lang="en-US" sz="1100" b="1" dirty="0"/>
              <a:t>J.P. Morgan Global Government ESG Liquid Bond Index</a:t>
            </a:r>
            <a:endParaRPr lang="de-CH" sz="1100" b="1" dirty="0">
              <a:latin typeface="+mn-lt"/>
            </a:endParaRPr>
          </a:p>
        </p:txBody>
      </p:sp>
      <p:sp>
        <p:nvSpPr>
          <p:cNvPr id="25" name="SECURITY TEXT">
            <a:extLst>
              <a:ext uri="{FF2B5EF4-FFF2-40B4-BE49-F238E27FC236}">
                <a16:creationId xmlns:a16="http://schemas.microsoft.com/office/drawing/2014/main" id="{C75EA4EE-5D2C-EB4F-9346-8C62283DD8C5}"/>
              </a:ext>
            </a:extLst>
          </p:cNvPr>
          <p:cNvSpPr txBox="1">
            <a:spLocks/>
          </p:cNvSpPr>
          <p:nvPr>
            <p:custDataLst>
              <p:tags r:id="rId5"/>
            </p:custDataLst>
          </p:nvPr>
        </p:nvSpPr>
        <p:spPr>
          <a:xfrm>
            <a:off x="7607800" y="164215"/>
            <a:ext cx="1993392" cy="182880"/>
          </a:xfrm>
          <a:prstGeom prst="rect">
            <a:avLst/>
          </a:prstGeom>
        </p:spPr>
        <p:txBody>
          <a:bodyPr vert="horz" wrap="square" lIns="73152" tIns="0" rIns="0" bIns="0" rtlCol="0" anchor="b" anchorCtr="0">
            <a:spAutoFit/>
          </a:bodyPr>
          <a:lstStyle>
            <a:lvl1pPr marL="0" indent="0" algn="l" defTabSz="1005505" rtl="0" eaLnBrk="1" latinLnBrk="0" hangingPunct="1">
              <a:spcBef>
                <a:spcPct val="20000"/>
              </a:spcBef>
              <a:buSzPct val="120000"/>
              <a:buFont typeface="Symbol" pitchFamily="18" charset="2"/>
              <a:buNone/>
              <a:defRPr sz="1200" b="0" kern="1200" baseline="0">
                <a:solidFill>
                  <a:schemeClr val="tx1"/>
                </a:solidFill>
                <a:latin typeface="+mn-lt"/>
                <a:ea typeface="+mn-ea"/>
                <a:cs typeface="+mn-cs"/>
              </a:defRPr>
            </a:lvl1pPr>
            <a:lvl2pPr marL="816973" indent="-314218"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2pPr>
            <a:lvl3pPr marL="1256881"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3pPr>
            <a:lvl4pPr marL="1759633"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4pPr>
            <a:lvl5pPr marL="2262384"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5pPr>
            <a:lvl6pPr marL="2765137"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7890"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0641"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3393"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a:r>
              <a:rPr lang="de-CH" dirty="0">
                <a:solidFill>
                  <a:prstClr val="black"/>
                </a:solidFill>
              </a:rPr>
              <a:t>For </a:t>
            </a:r>
            <a:r>
              <a:rPr lang="de-CH" dirty="0" err="1">
                <a:solidFill>
                  <a:prstClr val="black"/>
                </a:solidFill>
              </a:rPr>
              <a:t>marketing</a:t>
            </a:r>
            <a:r>
              <a:rPr lang="de-CH" dirty="0">
                <a:solidFill>
                  <a:prstClr val="black"/>
                </a:solidFill>
              </a:rPr>
              <a:t> </a:t>
            </a:r>
            <a:r>
              <a:rPr lang="de-CH" dirty="0" err="1">
                <a:solidFill>
                  <a:prstClr val="black"/>
                </a:solidFill>
              </a:rPr>
              <a:t>purposes</a:t>
            </a:r>
            <a:r>
              <a:rPr lang="de-CH" dirty="0">
                <a:solidFill>
                  <a:prstClr val="black"/>
                </a:solidFill>
              </a:rPr>
              <a:t> </a:t>
            </a:r>
            <a:r>
              <a:rPr lang="de-CH" dirty="0" err="1">
                <a:solidFill>
                  <a:prstClr val="black"/>
                </a:solidFill>
              </a:rPr>
              <a:t>only</a:t>
            </a:r>
            <a:endParaRPr lang="en-GB" dirty="0">
              <a:latin typeface="Frutiger 45 Light"/>
              <a:ea typeface="MS PGothic"/>
            </a:endParaRPr>
          </a:p>
        </p:txBody>
      </p:sp>
    </p:spTree>
    <p:custDataLst>
      <p:tags r:id="rId1"/>
    </p:custDataLst>
    <p:extLst>
      <p:ext uri="{BB962C8B-B14F-4D97-AF65-F5344CB8AC3E}">
        <p14:creationId xmlns:p14="http://schemas.microsoft.com/office/powerpoint/2010/main" val="36441062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FULLPATHNAME" val=" "/>
  <p:tag name="KEYWORDS" val="C:\Program Files\Ubs\PresXpress\templates\PresPrintOnScreen.pot"/>
  <p:tag name="FDSMENUDOCLEVELBTNSTATES" val="&lt;btnStates&gt;&lt;btn tag=&quot;1001&quot; state=&quot;UP&quot;/&gt;&lt;/btnStates&gt;&#10;"/>
  <p:tag name="SERIF FONT" val="UBSHeadline"/>
  <p:tag name="SANS SERIF FONT" val="Frutiger 45 Light"/>
  <p:tag name="LANGUAGE ID" val="2057"/>
  <p:tag name="MOST RECENT UPGRADE" val="0"/>
  <p:tag name="LAST PRINTED" val="437104726562500E-10"/>
</p:tagLst>
</file>

<file path=ppt/tags/tag10.xml><?xml version="1.0" encoding="utf-8"?>
<p:tagLst xmlns:a="http://schemas.openxmlformats.org/drawingml/2006/main" xmlns:r="http://schemas.openxmlformats.org/officeDocument/2006/relationships" xmlns:p="http://schemas.openxmlformats.org/presentationml/2006/main">
  <p:tag name="TEXT_TYPE" val="DIVIDER NUMBER"/>
  <p:tag name="FONT STYLE" val="SERIF"/>
</p:tagLst>
</file>

<file path=ppt/tags/tag100.xml><?xml version="1.0" encoding="utf-8"?>
<p:tagLst xmlns:a="http://schemas.openxmlformats.org/drawingml/2006/main" xmlns:r="http://schemas.openxmlformats.org/officeDocument/2006/relationships" xmlns:p="http://schemas.openxmlformats.org/presentationml/2006/main">
  <p:tag name="TEXT_TYPE" val="BODY TEXT"/>
  <p:tag name="ROW" val="2"/>
  <p:tag name="COL" val="2"/>
</p:tagLst>
</file>

<file path=ppt/tags/tag101.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2"/>
</p:tagLst>
</file>

<file path=ppt/tags/tag102.xml><?xml version="1.0" encoding="utf-8"?>
<p:tagLst xmlns:a="http://schemas.openxmlformats.org/drawingml/2006/main" xmlns:r="http://schemas.openxmlformats.org/officeDocument/2006/relationships" xmlns:p="http://schemas.openxmlformats.org/presentationml/2006/main">
  <p:tag name="TEXT_TYPE" val="BODY TEXT"/>
  <p:tag name="COL" val="1"/>
  <p:tag name="ROW" val="2"/>
</p:tagLst>
</file>

<file path=ppt/tags/tag10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1"/>
  <p:tag name="ROW" val="2"/>
</p:tagLst>
</file>

<file path=ppt/tags/tag104.xml><?xml version="1.0" encoding="utf-8"?>
<p:tagLst xmlns:a="http://schemas.openxmlformats.org/drawingml/2006/main" xmlns:r="http://schemas.openxmlformats.org/officeDocument/2006/relationships" xmlns:p="http://schemas.openxmlformats.org/presentationml/2006/main">
  <p:tag name="TEXT_TYPE" val="BODY TEXT"/>
  <p:tag name="ROW" val="1"/>
  <p:tag name="COL" val="1"/>
</p:tagLst>
</file>

<file path=ppt/tags/tag105.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1"/>
  <p:tag name="ROW" val="1"/>
</p:tagLst>
</file>

<file path=ppt/tags/tag106.xml><?xml version="1.0" encoding="utf-8"?>
<p:tagLst xmlns:a="http://schemas.openxmlformats.org/drawingml/2006/main" xmlns:r="http://schemas.openxmlformats.org/officeDocument/2006/relationships" xmlns:p="http://schemas.openxmlformats.org/presentationml/2006/main">
  <p:tag name="ROW" val="1E"/>
  <p:tag name="COL" val="1E"/>
  <p:tag name="TEXT_TYPE" val="MESSAGE CONCLUSION"/>
  <p:tag name="FONT STYLE" val="SERIF"/>
</p:tagLst>
</file>

<file path=ppt/tags/tag107.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108.xml><?xml version="1.0" encoding="utf-8"?>
<p:tagLst xmlns:a="http://schemas.openxmlformats.org/drawingml/2006/main" xmlns:r="http://schemas.openxmlformats.org/officeDocument/2006/relationships" xmlns:p="http://schemas.openxmlformats.org/presentationml/2006/main">
  <p:tag name="TEXT_TYPE" val="DOCUMENT ID"/>
</p:tagLst>
</file>

<file path=ppt/tags/tag109.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11.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110.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111.xml><?xml version="1.0" encoding="utf-8"?>
<p:tagLst xmlns:a="http://schemas.openxmlformats.org/drawingml/2006/main" xmlns:r="http://schemas.openxmlformats.org/officeDocument/2006/relationships" xmlns:p="http://schemas.openxmlformats.org/presentationml/2006/main">
  <p:tag name="TEXT_TYPE" val="BODY TEXT"/>
  <p:tag name="COL" val="1"/>
  <p:tag name="ROW" val="2"/>
</p:tagLst>
</file>

<file path=ppt/tags/tag112.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1"/>
  <p:tag name="ROW" val="1"/>
</p:tagLst>
</file>

<file path=ppt/tags/tag113.xml><?xml version="1.0" encoding="utf-8"?>
<p:tagLst xmlns:a="http://schemas.openxmlformats.org/drawingml/2006/main" xmlns:r="http://schemas.openxmlformats.org/officeDocument/2006/relationships" xmlns:p="http://schemas.openxmlformats.org/presentationml/2006/main">
  <p:tag name="TEXT_TYPE" val="BODY TEXT"/>
  <p:tag name="ROW" val="1"/>
  <p:tag name="COL" val="2"/>
</p:tagLst>
</file>

<file path=ppt/tags/tag114.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2"/>
</p:tagLst>
</file>

<file path=ppt/tags/tag115.xml><?xml version="1.0" encoding="utf-8"?>
<p:tagLst xmlns:a="http://schemas.openxmlformats.org/drawingml/2006/main" xmlns:r="http://schemas.openxmlformats.org/officeDocument/2006/relationships" xmlns:p="http://schemas.openxmlformats.org/presentationml/2006/main">
  <p:tag name="TEXT_TYPE" val="BODY TEXT"/>
  <p:tag name="COL" val="1"/>
  <p:tag name="ROW" val="1"/>
</p:tagLst>
</file>

<file path=ppt/tags/tag116.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1"/>
  <p:tag name="ROW" val="2"/>
</p:tagLst>
</file>

<file path=ppt/tags/tag117.xml><?xml version="1.0" encoding="utf-8"?>
<p:tagLst xmlns:a="http://schemas.openxmlformats.org/drawingml/2006/main" xmlns:r="http://schemas.openxmlformats.org/officeDocument/2006/relationships" xmlns:p="http://schemas.openxmlformats.org/presentationml/2006/main">
  <p:tag name="ROW" val="1E"/>
  <p:tag name="COL" val="1E"/>
  <p:tag name="TEXT_TYPE" val="MESSAGE CONCLUSION"/>
  <p:tag name="FONT STYLE" val="SERIF"/>
</p:tagLst>
</file>

<file path=ppt/tags/tag118.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119.xml><?xml version="1.0" encoding="utf-8"?>
<p:tagLst xmlns:a="http://schemas.openxmlformats.org/drawingml/2006/main" xmlns:r="http://schemas.openxmlformats.org/officeDocument/2006/relationships" xmlns:p="http://schemas.openxmlformats.org/presentationml/2006/main">
  <p:tag name="TEXT_TYPE" val="DOCUMENT ID"/>
</p:tagLst>
</file>

<file path=ppt/tags/tag12.xml><?xml version="1.0" encoding="utf-8"?>
<p:tagLst xmlns:a="http://schemas.openxmlformats.org/drawingml/2006/main" xmlns:r="http://schemas.openxmlformats.org/officeDocument/2006/relationships" xmlns:p="http://schemas.openxmlformats.org/presentationml/2006/main">
  <p:tag name="TEXT_TYPE" val="TOC BODY"/>
  <p:tag name="FONT STYLE" val="SANS SERIF"/>
</p:tagLst>
</file>

<file path=ppt/tags/tag120.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121.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122.xml><?xml version="1.0" encoding="utf-8"?>
<p:tagLst xmlns:a="http://schemas.openxmlformats.org/drawingml/2006/main" xmlns:r="http://schemas.openxmlformats.org/officeDocument/2006/relationships" xmlns:p="http://schemas.openxmlformats.org/presentationml/2006/main">
  <p:tag name="TEXT_TYPE" val="BODY TEXT"/>
  <p:tag name="ROW" val="2"/>
  <p:tag name="COL" val="4"/>
</p:tagLst>
</file>

<file path=ppt/tags/tag12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4"/>
</p:tagLst>
</file>

<file path=ppt/tags/tag124.xml><?xml version="1.0" encoding="utf-8"?>
<p:tagLst xmlns:a="http://schemas.openxmlformats.org/drawingml/2006/main" xmlns:r="http://schemas.openxmlformats.org/officeDocument/2006/relationships" xmlns:p="http://schemas.openxmlformats.org/presentationml/2006/main">
  <p:tag name="TEXT_TYPE" val="BODY TEXT"/>
  <p:tag name="ROW" val="2"/>
  <p:tag name="COL" val="3"/>
</p:tagLst>
</file>

<file path=ppt/tags/tag125.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3"/>
</p:tagLst>
</file>

<file path=ppt/tags/tag126.xml><?xml version="1.0" encoding="utf-8"?>
<p:tagLst xmlns:a="http://schemas.openxmlformats.org/drawingml/2006/main" xmlns:r="http://schemas.openxmlformats.org/officeDocument/2006/relationships" xmlns:p="http://schemas.openxmlformats.org/presentationml/2006/main">
  <p:tag name="TEXT_TYPE" val="BODY TEXT"/>
  <p:tag name="COL" val="2"/>
  <p:tag name="ROW" val="2"/>
</p:tagLst>
</file>

<file path=ppt/tags/tag127.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2"/>
</p:tagLst>
</file>

<file path=ppt/tags/tag128.xml><?xml version="1.0" encoding="utf-8"?>
<p:tagLst xmlns:a="http://schemas.openxmlformats.org/drawingml/2006/main" xmlns:r="http://schemas.openxmlformats.org/officeDocument/2006/relationships" xmlns:p="http://schemas.openxmlformats.org/presentationml/2006/main">
  <p:tag name="TEXT_TYPE" val="BODY TEXT"/>
  <p:tag name="COL" val="1"/>
  <p:tag name="ROW" val="2"/>
</p:tagLst>
</file>

<file path=ppt/tags/tag129.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1"/>
</p:tagLst>
</file>

<file path=ppt/tags/tag13.xml><?xml version="1.0" encoding="utf-8"?>
<p:tagLst xmlns:a="http://schemas.openxmlformats.org/drawingml/2006/main" xmlns:r="http://schemas.openxmlformats.org/officeDocument/2006/relationships" xmlns:p="http://schemas.openxmlformats.org/presentationml/2006/main">
  <p:tag name="TEXT_TYPE" val="TOC TITLE"/>
  <p:tag name="FONT STYLE" val="SANS SERIF"/>
</p:tagLst>
</file>

<file path=ppt/tags/tag130.xml><?xml version="1.0" encoding="utf-8"?>
<p:tagLst xmlns:a="http://schemas.openxmlformats.org/drawingml/2006/main" xmlns:r="http://schemas.openxmlformats.org/officeDocument/2006/relationships" xmlns:p="http://schemas.openxmlformats.org/presentationml/2006/main">
  <p:tag name="TEXT_TYPE" val="BODY TEXT"/>
  <p:tag name="ROW" val="1"/>
  <p:tag name="COL" val="4"/>
</p:tagLst>
</file>

<file path=ppt/tags/tag131.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4"/>
</p:tagLst>
</file>

<file path=ppt/tags/tag132.xml><?xml version="1.0" encoding="utf-8"?>
<p:tagLst xmlns:a="http://schemas.openxmlformats.org/drawingml/2006/main" xmlns:r="http://schemas.openxmlformats.org/officeDocument/2006/relationships" xmlns:p="http://schemas.openxmlformats.org/presentationml/2006/main">
  <p:tag name="TEXT_TYPE" val="BODY TEXT"/>
  <p:tag name="ROW" val="1"/>
  <p:tag name="COL" val="3"/>
</p:tagLst>
</file>

<file path=ppt/tags/tag13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3"/>
</p:tagLst>
</file>

<file path=ppt/tags/tag134.xml><?xml version="1.0" encoding="utf-8"?>
<p:tagLst xmlns:a="http://schemas.openxmlformats.org/drawingml/2006/main" xmlns:r="http://schemas.openxmlformats.org/officeDocument/2006/relationships" xmlns:p="http://schemas.openxmlformats.org/presentationml/2006/main">
  <p:tag name="TEXT_TYPE" val="BODY TEXT"/>
  <p:tag name="COL" val="2"/>
  <p:tag name="ROW" val="1"/>
</p:tagLst>
</file>

<file path=ppt/tags/tag135.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2"/>
  <p:tag name="ROW" val="1"/>
</p:tagLst>
</file>

<file path=ppt/tags/tag136.xml><?xml version="1.0" encoding="utf-8"?>
<p:tagLst xmlns:a="http://schemas.openxmlformats.org/drawingml/2006/main" xmlns:r="http://schemas.openxmlformats.org/officeDocument/2006/relationships" xmlns:p="http://schemas.openxmlformats.org/presentationml/2006/main">
  <p:tag name="TEXT_TYPE" val="BODY TEXT"/>
  <p:tag name="ROW" val="1"/>
  <p:tag name="COL" val="1"/>
</p:tagLst>
</file>

<file path=ppt/tags/tag137.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1"/>
  <p:tag name="ROW" val="1"/>
</p:tagLst>
</file>

<file path=ppt/tags/tag138.xml><?xml version="1.0" encoding="utf-8"?>
<p:tagLst xmlns:a="http://schemas.openxmlformats.org/drawingml/2006/main" xmlns:r="http://schemas.openxmlformats.org/officeDocument/2006/relationships" xmlns:p="http://schemas.openxmlformats.org/presentationml/2006/main">
  <p:tag name="ROW" val="1E"/>
  <p:tag name="COL" val="1E"/>
  <p:tag name="TEXT_TYPE" val="MESSAGE CONCLUSION"/>
  <p:tag name="FONT STYLE" val="SERIF"/>
</p:tagLst>
</file>

<file path=ppt/tags/tag139.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14.xml><?xml version="1.0" encoding="utf-8"?>
<p:tagLst xmlns:a="http://schemas.openxmlformats.org/drawingml/2006/main" xmlns:r="http://schemas.openxmlformats.org/officeDocument/2006/relationships" xmlns:p="http://schemas.openxmlformats.org/presentationml/2006/main">
  <p:tag name="TEXT_TYPE" val="DOCUMENT ID"/>
</p:tagLst>
</file>

<file path=ppt/tags/tag140.xml><?xml version="1.0" encoding="utf-8"?>
<p:tagLst xmlns:a="http://schemas.openxmlformats.org/drawingml/2006/main" xmlns:r="http://schemas.openxmlformats.org/officeDocument/2006/relationships" xmlns:p="http://schemas.openxmlformats.org/presentationml/2006/main">
  <p:tag name="TEXT_TYPE" val="DOCUMENT ID"/>
</p:tagLst>
</file>

<file path=ppt/tags/tag141.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142.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143.xml><?xml version="1.0" encoding="utf-8"?>
<p:tagLst xmlns:a="http://schemas.openxmlformats.org/drawingml/2006/main" xmlns:r="http://schemas.openxmlformats.org/officeDocument/2006/relationships" xmlns:p="http://schemas.openxmlformats.org/presentationml/2006/main">
  <p:tag name="TEXT_TYPE" val="BODY TEXT"/>
  <p:tag name="COL" val="1"/>
  <p:tag name="ROW" val="2"/>
</p:tagLst>
</file>

<file path=ppt/tags/tag144.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1"/>
  <p:tag name="ROW" val="2"/>
</p:tagLst>
</file>

<file path=ppt/tags/tag145.xml><?xml version="1.0" encoding="utf-8"?>
<p:tagLst xmlns:a="http://schemas.openxmlformats.org/drawingml/2006/main" xmlns:r="http://schemas.openxmlformats.org/officeDocument/2006/relationships" xmlns:p="http://schemas.openxmlformats.org/presentationml/2006/main">
  <p:tag name="TEXT_TYPE" val="BODY TEXT"/>
  <p:tag name="ROW" val="1"/>
  <p:tag name="COL" val="4"/>
</p:tagLst>
</file>

<file path=ppt/tags/tag146.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4"/>
</p:tagLst>
</file>

<file path=ppt/tags/tag147.xml><?xml version="1.0" encoding="utf-8"?>
<p:tagLst xmlns:a="http://schemas.openxmlformats.org/drawingml/2006/main" xmlns:r="http://schemas.openxmlformats.org/officeDocument/2006/relationships" xmlns:p="http://schemas.openxmlformats.org/presentationml/2006/main">
  <p:tag name="TEXT_TYPE" val="BODY TEXT"/>
  <p:tag name="ROW" val="1"/>
  <p:tag name="COL" val="3"/>
</p:tagLst>
</file>

<file path=ppt/tags/tag148.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3"/>
</p:tagLst>
</file>

<file path=ppt/tags/tag149.xml><?xml version="1.0" encoding="utf-8"?>
<p:tagLst xmlns:a="http://schemas.openxmlformats.org/drawingml/2006/main" xmlns:r="http://schemas.openxmlformats.org/officeDocument/2006/relationships" xmlns:p="http://schemas.openxmlformats.org/presentationml/2006/main">
  <p:tag name="TEXT_TYPE" val="BODY TEXT"/>
  <p:tag name="COL" val="2"/>
  <p:tag name="ROW" val="1"/>
</p:tagLst>
</file>

<file path=ppt/tags/tag15.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150.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2"/>
</p:tagLst>
</file>

<file path=ppt/tags/tag151.xml><?xml version="1.0" encoding="utf-8"?>
<p:tagLst xmlns:a="http://schemas.openxmlformats.org/drawingml/2006/main" xmlns:r="http://schemas.openxmlformats.org/officeDocument/2006/relationships" xmlns:p="http://schemas.openxmlformats.org/presentationml/2006/main">
  <p:tag name="TEXT_TYPE" val="BODY TEXT"/>
  <p:tag name="ROW" val="1"/>
  <p:tag name="COL" val="1"/>
</p:tagLst>
</file>

<file path=ppt/tags/tag152.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153.xml><?xml version="1.0" encoding="utf-8"?>
<p:tagLst xmlns:a="http://schemas.openxmlformats.org/drawingml/2006/main" xmlns:r="http://schemas.openxmlformats.org/officeDocument/2006/relationships" xmlns:p="http://schemas.openxmlformats.org/presentationml/2006/main">
  <p:tag name="ROW" val="1E"/>
  <p:tag name="COL" val="1E"/>
  <p:tag name="TEXT_TYPE" val="MESSAGE CONCLUSION"/>
  <p:tag name="FONT STYLE" val="SERIF"/>
</p:tagLst>
</file>

<file path=ppt/tags/tag154.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155.xml><?xml version="1.0" encoding="utf-8"?>
<p:tagLst xmlns:a="http://schemas.openxmlformats.org/drawingml/2006/main" xmlns:r="http://schemas.openxmlformats.org/officeDocument/2006/relationships" xmlns:p="http://schemas.openxmlformats.org/presentationml/2006/main">
  <p:tag name="TEXT_TYPE" val="DOCUMENT ID"/>
</p:tagLst>
</file>

<file path=ppt/tags/tag156.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157.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158.xml><?xml version="1.0" encoding="utf-8"?>
<p:tagLst xmlns:a="http://schemas.openxmlformats.org/drawingml/2006/main" xmlns:r="http://schemas.openxmlformats.org/officeDocument/2006/relationships" xmlns:p="http://schemas.openxmlformats.org/presentationml/2006/main">
  <p:tag name="TEXT_TYPE" val="BODY TEXT"/>
  <p:tag name="ROW" val="2"/>
  <p:tag name="COL" val="3"/>
</p:tagLst>
</file>

<file path=ppt/tags/tag159.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3"/>
  <p:tag name="ROW" val="2"/>
</p:tagLst>
</file>

<file path=ppt/tags/tag16.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160.xml><?xml version="1.0" encoding="utf-8"?>
<p:tagLst xmlns:a="http://schemas.openxmlformats.org/drawingml/2006/main" xmlns:r="http://schemas.openxmlformats.org/officeDocument/2006/relationships" xmlns:p="http://schemas.openxmlformats.org/presentationml/2006/main">
  <p:tag name="TEXT_TYPE" val="BODY TEXT"/>
  <p:tag name="ROW" val="2"/>
  <p:tag name="COL" val="2"/>
</p:tagLst>
</file>

<file path=ppt/tags/tag161.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2"/>
</p:tagLst>
</file>

<file path=ppt/tags/tag162.xml><?xml version="1.0" encoding="utf-8"?>
<p:tagLst xmlns:a="http://schemas.openxmlformats.org/drawingml/2006/main" xmlns:r="http://schemas.openxmlformats.org/officeDocument/2006/relationships" xmlns:p="http://schemas.openxmlformats.org/presentationml/2006/main">
  <p:tag name="TEXT_TYPE" val="BODY TEXT"/>
  <p:tag name="COL" val="1"/>
  <p:tag name="ROW" val="2"/>
</p:tagLst>
</file>

<file path=ppt/tags/tag16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1"/>
</p:tagLst>
</file>

<file path=ppt/tags/tag164.xml><?xml version="1.0" encoding="utf-8"?>
<p:tagLst xmlns:a="http://schemas.openxmlformats.org/drawingml/2006/main" xmlns:r="http://schemas.openxmlformats.org/officeDocument/2006/relationships" xmlns:p="http://schemas.openxmlformats.org/presentationml/2006/main">
  <p:tag name="TEXT_TYPE" val="BODY TEXT"/>
  <p:tag name="ROW" val="1"/>
  <p:tag name="COL" val="3"/>
</p:tagLst>
</file>

<file path=ppt/tags/tag165.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3"/>
</p:tagLst>
</file>

<file path=ppt/tags/tag166.xml><?xml version="1.0" encoding="utf-8"?>
<p:tagLst xmlns:a="http://schemas.openxmlformats.org/drawingml/2006/main" xmlns:r="http://schemas.openxmlformats.org/officeDocument/2006/relationships" xmlns:p="http://schemas.openxmlformats.org/presentationml/2006/main">
  <p:tag name="TEXT_TYPE" val="BODY TEXT"/>
  <p:tag name="ROW" val="1"/>
  <p:tag name="COL" val="2"/>
</p:tagLst>
</file>

<file path=ppt/tags/tag167.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2"/>
</p:tagLst>
</file>

<file path=ppt/tags/tag168.xml><?xml version="1.0" encoding="utf-8"?>
<p:tagLst xmlns:a="http://schemas.openxmlformats.org/drawingml/2006/main" xmlns:r="http://schemas.openxmlformats.org/officeDocument/2006/relationships" xmlns:p="http://schemas.openxmlformats.org/presentationml/2006/main">
  <p:tag name="TEXT_TYPE" val="BODY TEXT"/>
  <p:tag name="ROW" val="1"/>
  <p:tag name="COL" val="1"/>
</p:tagLst>
</file>

<file path=ppt/tags/tag169.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17.xml><?xml version="1.0" encoding="utf-8"?>
<p:tagLst xmlns:a="http://schemas.openxmlformats.org/drawingml/2006/main" xmlns:r="http://schemas.openxmlformats.org/officeDocument/2006/relationships" xmlns:p="http://schemas.openxmlformats.org/presentationml/2006/main">
  <p:tag name="TEXT_TYPE" val="BODY TEXT"/>
  <p:tag name="COL" val="1"/>
  <p:tag name="ROW" val="1"/>
</p:tagLst>
</file>

<file path=ppt/tags/tag170.xml><?xml version="1.0" encoding="utf-8"?>
<p:tagLst xmlns:a="http://schemas.openxmlformats.org/drawingml/2006/main" xmlns:r="http://schemas.openxmlformats.org/officeDocument/2006/relationships" xmlns:p="http://schemas.openxmlformats.org/presentationml/2006/main">
  <p:tag name="ROW" val="1E"/>
  <p:tag name="COL" val="1E"/>
  <p:tag name="TEXT_TYPE" val="MESSAGE CONCLUSION"/>
  <p:tag name="FONT STYLE" val="SERIF"/>
</p:tagLst>
</file>

<file path=ppt/tags/tag171.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172.xml><?xml version="1.0" encoding="utf-8"?>
<p:tagLst xmlns:a="http://schemas.openxmlformats.org/drawingml/2006/main" xmlns:r="http://schemas.openxmlformats.org/officeDocument/2006/relationships" xmlns:p="http://schemas.openxmlformats.org/presentationml/2006/main">
  <p:tag name="TEXT_TYPE" val="DOCUMENT ID"/>
</p:tagLst>
</file>

<file path=ppt/tags/tag173.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174.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175.xml><?xml version="1.0" encoding="utf-8"?>
<p:tagLst xmlns:a="http://schemas.openxmlformats.org/drawingml/2006/main" xmlns:r="http://schemas.openxmlformats.org/officeDocument/2006/relationships" xmlns:p="http://schemas.openxmlformats.org/presentationml/2006/main">
  <p:tag name="TEXT_TYPE" val="BODY TEXT"/>
  <p:tag name="ROW" val="2"/>
  <p:tag name="COL" val="3"/>
</p:tagLst>
</file>

<file path=ppt/tags/tag176.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3"/>
  <p:tag name="ROW" val="2"/>
</p:tagLst>
</file>

<file path=ppt/tags/tag177.xml><?xml version="1.0" encoding="utf-8"?>
<p:tagLst xmlns:a="http://schemas.openxmlformats.org/drawingml/2006/main" xmlns:r="http://schemas.openxmlformats.org/officeDocument/2006/relationships" xmlns:p="http://schemas.openxmlformats.org/presentationml/2006/main">
  <p:tag name="TEXT_TYPE" val="BODY TEXT"/>
  <p:tag name="ROW" val="2"/>
  <p:tag name="COL" val="2"/>
</p:tagLst>
</file>

<file path=ppt/tags/tag178.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2"/>
</p:tagLst>
</file>

<file path=ppt/tags/tag179.xml><?xml version="1.0" encoding="utf-8"?>
<p:tagLst xmlns:a="http://schemas.openxmlformats.org/drawingml/2006/main" xmlns:r="http://schemas.openxmlformats.org/officeDocument/2006/relationships" xmlns:p="http://schemas.openxmlformats.org/presentationml/2006/main">
  <p:tag name="TEXT_TYPE" val="BODY TEXT"/>
  <p:tag name="ROW" val="1"/>
  <p:tag name="COL" val="3"/>
</p:tagLst>
</file>

<file path=ppt/tags/tag18.xml><?xml version="1.0" encoding="utf-8"?>
<p:tagLst xmlns:a="http://schemas.openxmlformats.org/drawingml/2006/main" xmlns:r="http://schemas.openxmlformats.org/officeDocument/2006/relationships" xmlns:p="http://schemas.openxmlformats.org/presentationml/2006/main">
  <p:tag name="TEXT_TYPE" val="THIN BLUE LINE"/>
</p:tagLst>
</file>

<file path=ppt/tags/tag180.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3"/>
</p:tagLst>
</file>

<file path=ppt/tags/tag181.xml><?xml version="1.0" encoding="utf-8"?>
<p:tagLst xmlns:a="http://schemas.openxmlformats.org/drawingml/2006/main" xmlns:r="http://schemas.openxmlformats.org/officeDocument/2006/relationships" xmlns:p="http://schemas.openxmlformats.org/presentationml/2006/main">
  <p:tag name="TEXT_TYPE" val="BODY TEXT"/>
  <p:tag name="ROW" val="1"/>
  <p:tag name="COL" val="2"/>
</p:tagLst>
</file>

<file path=ppt/tags/tag182.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2"/>
</p:tagLst>
</file>

<file path=ppt/tags/tag183.xml><?xml version="1.0" encoding="utf-8"?>
<p:tagLst xmlns:a="http://schemas.openxmlformats.org/drawingml/2006/main" xmlns:r="http://schemas.openxmlformats.org/officeDocument/2006/relationships" xmlns:p="http://schemas.openxmlformats.org/presentationml/2006/main">
  <p:tag name="TEXT_TYPE" val="BODY TEXT"/>
  <p:tag name="ROW" val="1"/>
  <p:tag name="COL" val="1"/>
</p:tagLst>
</file>

<file path=ppt/tags/tag184.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185.xml><?xml version="1.0" encoding="utf-8"?>
<p:tagLst xmlns:a="http://schemas.openxmlformats.org/drawingml/2006/main" xmlns:r="http://schemas.openxmlformats.org/officeDocument/2006/relationships" xmlns:p="http://schemas.openxmlformats.org/presentationml/2006/main">
  <p:tag name="ROW" val="1E"/>
  <p:tag name="COL" val="1E"/>
  <p:tag name="TEXT_TYPE" val="MESSAGE CONCLUSION"/>
  <p:tag name="FONT STYLE" val="SERIF"/>
</p:tagLst>
</file>

<file path=ppt/tags/tag186.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187.xml><?xml version="1.0" encoding="utf-8"?>
<p:tagLst xmlns:a="http://schemas.openxmlformats.org/drawingml/2006/main" xmlns:r="http://schemas.openxmlformats.org/officeDocument/2006/relationships" xmlns:p="http://schemas.openxmlformats.org/presentationml/2006/main">
  <p:tag name="TEXT_TYPE" val="DOCUMENT ID"/>
</p:tagLst>
</file>

<file path=ppt/tags/tag188.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189.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19.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190.xml><?xml version="1.0" encoding="utf-8"?>
<p:tagLst xmlns:a="http://schemas.openxmlformats.org/drawingml/2006/main" xmlns:r="http://schemas.openxmlformats.org/officeDocument/2006/relationships" xmlns:p="http://schemas.openxmlformats.org/presentationml/2006/main">
  <p:tag name="TEXT_TYPE" val="BODY TEXT"/>
  <p:tag name="ROW" val="1"/>
  <p:tag name="COL" val="1"/>
</p:tagLst>
</file>

<file path=ppt/tags/tag191.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1"/>
  <p:tag name="ROW" val="1"/>
</p:tagLst>
</file>

<file path=ppt/tags/tag192.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193.xml><?xml version="1.0" encoding="utf-8"?>
<p:tagLst xmlns:a="http://schemas.openxmlformats.org/drawingml/2006/main" xmlns:r="http://schemas.openxmlformats.org/officeDocument/2006/relationships" xmlns:p="http://schemas.openxmlformats.org/presentationml/2006/main">
  <p:tag name="TEXT_TYPE" val="DOCUMENT ID"/>
</p:tagLst>
</file>

<file path=ppt/tags/tag194.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195.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196.xml><?xml version="1.0" encoding="utf-8"?>
<p:tagLst xmlns:a="http://schemas.openxmlformats.org/drawingml/2006/main" xmlns:r="http://schemas.openxmlformats.org/officeDocument/2006/relationships" xmlns:p="http://schemas.openxmlformats.org/presentationml/2006/main">
  <p:tag name="TEXT_TYPE" val="BODY TEXT"/>
  <p:tag name="ROW" val="1"/>
  <p:tag name="COL" val="1"/>
</p:tagLst>
</file>

<file path=ppt/tags/tag197.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198.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199.xml><?xml version="1.0" encoding="utf-8"?>
<p:tagLst xmlns:a="http://schemas.openxmlformats.org/drawingml/2006/main" xmlns:r="http://schemas.openxmlformats.org/officeDocument/2006/relationships" xmlns:p="http://schemas.openxmlformats.org/presentationml/2006/main">
  <p:tag name="TEXT_TYPE" val="DOCUMENT ID"/>
</p:tagLst>
</file>

<file path=ppt/tags/tag2.xml><?xml version="1.0" encoding="utf-8"?>
<p:tagLst xmlns:a="http://schemas.openxmlformats.org/drawingml/2006/main" xmlns:r="http://schemas.openxmlformats.org/officeDocument/2006/relationships" xmlns:p="http://schemas.openxmlformats.org/presentationml/2006/main">
  <p:tag name="TEXT_TYPE" val="CREATE DATE"/>
</p:tagLst>
</file>

<file path=ppt/tags/tag20.xml><?xml version="1.0" encoding="utf-8"?>
<p:tagLst xmlns:a="http://schemas.openxmlformats.org/drawingml/2006/main" xmlns:r="http://schemas.openxmlformats.org/officeDocument/2006/relationships" xmlns:p="http://schemas.openxmlformats.org/presentationml/2006/main">
  <p:tag name="TEXT_TYPE" val="DOCUMENT ID"/>
</p:tagLst>
</file>

<file path=ppt/tags/tag200.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201.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202.xml><?xml version="1.0" encoding="utf-8"?>
<p:tagLst xmlns:a="http://schemas.openxmlformats.org/drawingml/2006/main" xmlns:r="http://schemas.openxmlformats.org/officeDocument/2006/relationships" xmlns:p="http://schemas.openxmlformats.org/presentationml/2006/main">
  <p:tag name="TEXT_TYPE" val="BODY TEXT"/>
  <p:tag name="COL" val="1"/>
  <p:tag name="ROW" val="1"/>
</p:tagLst>
</file>

<file path=ppt/tags/tag20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204.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205.xml><?xml version="1.0" encoding="utf-8"?>
<p:tagLst xmlns:a="http://schemas.openxmlformats.org/drawingml/2006/main" xmlns:r="http://schemas.openxmlformats.org/officeDocument/2006/relationships" xmlns:p="http://schemas.openxmlformats.org/presentationml/2006/main">
  <p:tag name="TEXT_TYPE" val="DOCUMENT ID"/>
</p:tagLst>
</file>

<file path=ppt/tags/tag206.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207.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208.xml><?xml version="1.0" encoding="utf-8"?>
<p:tagLst xmlns:a="http://schemas.openxmlformats.org/drawingml/2006/main" xmlns:r="http://schemas.openxmlformats.org/officeDocument/2006/relationships" xmlns:p="http://schemas.openxmlformats.org/presentationml/2006/main">
  <p:tag name="TEXT_TYPE" val="BODY TEXT"/>
  <p:tag name="COL" val="1"/>
  <p:tag name="ROW" val="1"/>
</p:tagLst>
</file>

<file path=ppt/tags/tag209.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21.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210.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211.xml><?xml version="1.0" encoding="utf-8"?>
<p:tagLst xmlns:a="http://schemas.openxmlformats.org/drawingml/2006/main" xmlns:r="http://schemas.openxmlformats.org/officeDocument/2006/relationships" xmlns:p="http://schemas.openxmlformats.org/presentationml/2006/main">
  <p:tag name="TEXT_TYPE" val="DOCUMENT ID"/>
</p:tagLst>
</file>

<file path=ppt/tags/tag212.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213.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214.xml><?xml version="1.0" encoding="utf-8"?>
<p:tagLst xmlns:a="http://schemas.openxmlformats.org/drawingml/2006/main" xmlns:r="http://schemas.openxmlformats.org/officeDocument/2006/relationships" xmlns:p="http://schemas.openxmlformats.org/presentationml/2006/main">
  <p:tag name="TEXT_TYPE" val="BODY TEXT"/>
  <p:tag name="ROW" val="1"/>
  <p:tag name="COL" val="2"/>
</p:tagLst>
</file>

<file path=ppt/tags/tag215.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2"/>
</p:tagLst>
</file>

<file path=ppt/tags/tag216.xml><?xml version="1.0" encoding="utf-8"?>
<p:tagLst xmlns:a="http://schemas.openxmlformats.org/drawingml/2006/main" xmlns:r="http://schemas.openxmlformats.org/officeDocument/2006/relationships" xmlns:p="http://schemas.openxmlformats.org/presentationml/2006/main">
  <p:tag name="TEXT_TYPE" val="BODY TEXT"/>
  <p:tag name="COL" val="1"/>
  <p:tag name="ROW" val="1"/>
</p:tagLst>
</file>

<file path=ppt/tags/tag217.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218.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219.xml><?xml version="1.0" encoding="utf-8"?>
<p:tagLst xmlns:a="http://schemas.openxmlformats.org/drawingml/2006/main" xmlns:r="http://schemas.openxmlformats.org/officeDocument/2006/relationships" xmlns:p="http://schemas.openxmlformats.org/presentationml/2006/main">
  <p:tag name="TEXT_TYPE" val="DOCUMENT ID"/>
</p:tagLst>
</file>

<file path=ppt/tags/tag22.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220.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221.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222.xml><?xml version="1.0" encoding="utf-8"?>
<p:tagLst xmlns:a="http://schemas.openxmlformats.org/drawingml/2006/main" xmlns:r="http://schemas.openxmlformats.org/officeDocument/2006/relationships" xmlns:p="http://schemas.openxmlformats.org/presentationml/2006/main">
  <p:tag name="TEXT_TYPE" val="BODY TEXT"/>
  <p:tag name="ROW" val="1"/>
  <p:tag name="COL" val="2"/>
</p:tagLst>
</file>

<file path=ppt/tags/tag22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2"/>
</p:tagLst>
</file>

<file path=ppt/tags/tag224.xml><?xml version="1.0" encoding="utf-8"?>
<p:tagLst xmlns:a="http://schemas.openxmlformats.org/drawingml/2006/main" xmlns:r="http://schemas.openxmlformats.org/officeDocument/2006/relationships" xmlns:p="http://schemas.openxmlformats.org/presentationml/2006/main">
  <p:tag name="TEXT_TYPE" val="BODY TEXT"/>
  <p:tag name="COL" val="1"/>
  <p:tag name="ROW" val="1"/>
</p:tagLst>
</file>

<file path=ppt/tags/tag225.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226.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227.xml><?xml version="1.0" encoding="utf-8"?>
<p:tagLst xmlns:a="http://schemas.openxmlformats.org/drawingml/2006/main" xmlns:r="http://schemas.openxmlformats.org/officeDocument/2006/relationships" xmlns:p="http://schemas.openxmlformats.org/presentationml/2006/main">
  <p:tag name="TEXT_TYPE" val="DOCUMENT ID"/>
</p:tagLst>
</file>

<file path=ppt/tags/tag228.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229.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23.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230.xml><?xml version="1.0" encoding="utf-8"?>
<p:tagLst xmlns:a="http://schemas.openxmlformats.org/drawingml/2006/main" xmlns:r="http://schemas.openxmlformats.org/officeDocument/2006/relationships" xmlns:p="http://schemas.openxmlformats.org/presentationml/2006/main">
  <p:tag name="TEXT_TYPE" val="BODY TEXT"/>
  <p:tag name="ROW" val="2"/>
  <p:tag name="COL" val="2"/>
</p:tagLst>
</file>

<file path=ppt/tags/tag231.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2"/>
</p:tagLst>
</file>

<file path=ppt/tags/tag232.xml><?xml version="1.0" encoding="utf-8"?>
<p:tagLst xmlns:a="http://schemas.openxmlformats.org/drawingml/2006/main" xmlns:r="http://schemas.openxmlformats.org/officeDocument/2006/relationships" xmlns:p="http://schemas.openxmlformats.org/presentationml/2006/main">
  <p:tag name="TEXT_TYPE" val="BODY TEXT"/>
  <p:tag name="COL" val="1"/>
  <p:tag name="ROW" val="2"/>
</p:tagLst>
</file>

<file path=ppt/tags/tag23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1"/>
</p:tagLst>
</file>

<file path=ppt/tags/tag234.xml><?xml version="1.0" encoding="utf-8"?>
<p:tagLst xmlns:a="http://schemas.openxmlformats.org/drawingml/2006/main" xmlns:r="http://schemas.openxmlformats.org/officeDocument/2006/relationships" xmlns:p="http://schemas.openxmlformats.org/presentationml/2006/main">
  <p:tag name="TEXT_TYPE" val="BODY TEXT"/>
  <p:tag name="ROW" val="1"/>
  <p:tag name="COL" val="2"/>
</p:tagLst>
</file>

<file path=ppt/tags/tag235.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2"/>
</p:tagLst>
</file>

<file path=ppt/tags/tag236.xml><?xml version="1.0" encoding="utf-8"?>
<p:tagLst xmlns:a="http://schemas.openxmlformats.org/drawingml/2006/main" xmlns:r="http://schemas.openxmlformats.org/officeDocument/2006/relationships" xmlns:p="http://schemas.openxmlformats.org/presentationml/2006/main">
  <p:tag name="TEXT_TYPE" val="BODY TEXT"/>
  <p:tag name="COL" val="1"/>
  <p:tag name="ROW" val="1"/>
</p:tagLst>
</file>

<file path=ppt/tags/tag237.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238.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239.xml><?xml version="1.0" encoding="utf-8"?>
<p:tagLst xmlns:a="http://schemas.openxmlformats.org/drawingml/2006/main" xmlns:r="http://schemas.openxmlformats.org/officeDocument/2006/relationships" xmlns:p="http://schemas.openxmlformats.org/presentationml/2006/main">
  <p:tag name="TEXT_TYPE" val="DOCUMENT ID"/>
</p:tagLst>
</file>

<file path=ppt/tags/tag24.xml><?xml version="1.0" encoding="utf-8"?>
<p:tagLst xmlns:a="http://schemas.openxmlformats.org/drawingml/2006/main" xmlns:r="http://schemas.openxmlformats.org/officeDocument/2006/relationships" xmlns:p="http://schemas.openxmlformats.org/presentationml/2006/main">
  <p:tag name="TEXT_TYPE" val="DOCUMENT ID"/>
</p:tagLst>
</file>

<file path=ppt/tags/tag240.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241.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242.xml><?xml version="1.0" encoding="utf-8"?>
<p:tagLst xmlns:a="http://schemas.openxmlformats.org/drawingml/2006/main" xmlns:r="http://schemas.openxmlformats.org/officeDocument/2006/relationships" xmlns:p="http://schemas.openxmlformats.org/presentationml/2006/main">
  <p:tag name="TEXT_TYPE" val="BODY TEXT"/>
  <p:tag name="COL" val="1"/>
  <p:tag name="ROW" val="2"/>
</p:tagLst>
</file>

<file path=ppt/tags/tag24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1"/>
</p:tagLst>
</file>

<file path=ppt/tags/tag244.xml><?xml version="1.0" encoding="utf-8"?>
<p:tagLst xmlns:a="http://schemas.openxmlformats.org/drawingml/2006/main" xmlns:r="http://schemas.openxmlformats.org/officeDocument/2006/relationships" xmlns:p="http://schemas.openxmlformats.org/presentationml/2006/main">
  <p:tag name="TEXT_TYPE" val="BODY TEXT"/>
  <p:tag name="ROW" val="1"/>
  <p:tag name="COL" val="2"/>
</p:tagLst>
</file>

<file path=ppt/tags/tag245.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2"/>
</p:tagLst>
</file>

<file path=ppt/tags/tag246.xml><?xml version="1.0" encoding="utf-8"?>
<p:tagLst xmlns:a="http://schemas.openxmlformats.org/drawingml/2006/main" xmlns:r="http://schemas.openxmlformats.org/officeDocument/2006/relationships" xmlns:p="http://schemas.openxmlformats.org/presentationml/2006/main">
  <p:tag name="TEXT_TYPE" val="BODY TEXT"/>
  <p:tag name="COL" val="1"/>
  <p:tag name="ROW" val="1"/>
</p:tagLst>
</file>

<file path=ppt/tags/tag247.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248.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249.xml><?xml version="1.0" encoding="utf-8"?>
<p:tagLst xmlns:a="http://schemas.openxmlformats.org/drawingml/2006/main" xmlns:r="http://schemas.openxmlformats.org/officeDocument/2006/relationships" xmlns:p="http://schemas.openxmlformats.org/presentationml/2006/main">
  <p:tag name="TEXT_TYPE" val="DOCUMENT ID"/>
</p:tagLst>
</file>

<file path=ppt/tags/tag25.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250.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251.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252.xml><?xml version="1.0" encoding="utf-8"?>
<p:tagLst xmlns:a="http://schemas.openxmlformats.org/drawingml/2006/main" xmlns:r="http://schemas.openxmlformats.org/officeDocument/2006/relationships" xmlns:p="http://schemas.openxmlformats.org/presentationml/2006/main">
  <p:tag name="TEXT_TYPE" val="BODY TEXT"/>
  <p:tag name="ROW" val="2"/>
  <p:tag name="COL" val="2"/>
</p:tagLst>
</file>

<file path=ppt/tags/tag25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2"/>
</p:tagLst>
</file>

<file path=ppt/tags/tag254.xml><?xml version="1.0" encoding="utf-8"?>
<p:tagLst xmlns:a="http://schemas.openxmlformats.org/drawingml/2006/main" xmlns:r="http://schemas.openxmlformats.org/officeDocument/2006/relationships" xmlns:p="http://schemas.openxmlformats.org/presentationml/2006/main">
  <p:tag name="TEXT_TYPE" val="BODY TEXT"/>
  <p:tag name="ROW" val="1"/>
  <p:tag name="COL" val="2"/>
</p:tagLst>
</file>

<file path=ppt/tags/tag255.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2"/>
</p:tagLst>
</file>

<file path=ppt/tags/tag256.xml><?xml version="1.0" encoding="utf-8"?>
<p:tagLst xmlns:a="http://schemas.openxmlformats.org/drawingml/2006/main" xmlns:r="http://schemas.openxmlformats.org/officeDocument/2006/relationships" xmlns:p="http://schemas.openxmlformats.org/presentationml/2006/main">
  <p:tag name="TEXT_TYPE" val="BODY TEXT"/>
  <p:tag name="COL" val="1"/>
  <p:tag name="ROW" val="1"/>
</p:tagLst>
</file>

<file path=ppt/tags/tag257.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258.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259.xml><?xml version="1.0" encoding="utf-8"?>
<p:tagLst xmlns:a="http://schemas.openxmlformats.org/drawingml/2006/main" xmlns:r="http://schemas.openxmlformats.org/officeDocument/2006/relationships" xmlns:p="http://schemas.openxmlformats.org/presentationml/2006/main">
  <p:tag name="TEXT_TYPE" val="DOCUMENT ID"/>
</p:tagLst>
</file>

<file path=ppt/tags/tag26.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260.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261.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262.xml><?xml version="1.0" encoding="utf-8"?>
<p:tagLst xmlns:a="http://schemas.openxmlformats.org/drawingml/2006/main" xmlns:r="http://schemas.openxmlformats.org/officeDocument/2006/relationships" xmlns:p="http://schemas.openxmlformats.org/presentationml/2006/main">
  <p:tag name="TEXT_TYPE" val="BODY TEXT"/>
  <p:tag name="ROW" val="1"/>
  <p:tag name="COL" val="3"/>
</p:tagLst>
</file>

<file path=ppt/tags/tag26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3"/>
</p:tagLst>
</file>

<file path=ppt/tags/tag264.xml><?xml version="1.0" encoding="utf-8"?>
<p:tagLst xmlns:a="http://schemas.openxmlformats.org/drawingml/2006/main" xmlns:r="http://schemas.openxmlformats.org/officeDocument/2006/relationships" xmlns:p="http://schemas.openxmlformats.org/presentationml/2006/main">
  <p:tag name="TEXT_TYPE" val="BODY TEXT"/>
  <p:tag name="COL" val="2"/>
  <p:tag name="ROW" val="1"/>
</p:tagLst>
</file>

<file path=ppt/tags/tag265.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2"/>
</p:tagLst>
</file>

<file path=ppt/tags/tag266.xml><?xml version="1.0" encoding="utf-8"?>
<p:tagLst xmlns:a="http://schemas.openxmlformats.org/drawingml/2006/main" xmlns:r="http://schemas.openxmlformats.org/officeDocument/2006/relationships" xmlns:p="http://schemas.openxmlformats.org/presentationml/2006/main">
  <p:tag name="TEXT_TYPE" val="BODY TEXT"/>
  <p:tag name="COL" val="1"/>
  <p:tag name="ROW" val="1"/>
</p:tagLst>
</file>

<file path=ppt/tags/tag267.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268.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269.xml><?xml version="1.0" encoding="utf-8"?>
<p:tagLst xmlns:a="http://schemas.openxmlformats.org/drawingml/2006/main" xmlns:r="http://schemas.openxmlformats.org/officeDocument/2006/relationships" xmlns:p="http://schemas.openxmlformats.org/presentationml/2006/main">
  <p:tag name="TEXT_TYPE" val="DOCUMENT ID"/>
</p:tagLst>
</file>

<file path=ppt/tags/tag27.xml><?xml version="1.0" encoding="utf-8"?>
<p:tagLst xmlns:a="http://schemas.openxmlformats.org/drawingml/2006/main" xmlns:r="http://schemas.openxmlformats.org/officeDocument/2006/relationships" xmlns:p="http://schemas.openxmlformats.org/presentationml/2006/main">
  <p:tag name="TEXT_TYPE" val="BODY TEXT"/>
  <p:tag name="ROW" val="1"/>
  <p:tag name="COL" val="1"/>
</p:tagLst>
</file>

<file path=ppt/tags/tag270.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271.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272.xml><?xml version="1.0" encoding="utf-8"?>
<p:tagLst xmlns:a="http://schemas.openxmlformats.org/drawingml/2006/main" xmlns:r="http://schemas.openxmlformats.org/officeDocument/2006/relationships" xmlns:p="http://schemas.openxmlformats.org/presentationml/2006/main">
  <p:tag name="TEXT_TYPE" val="BODY TEXT"/>
  <p:tag name="ROW" val="1"/>
  <p:tag name="COL" val="3"/>
</p:tagLst>
</file>

<file path=ppt/tags/tag27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3"/>
</p:tagLst>
</file>

<file path=ppt/tags/tag274.xml><?xml version="1.0" encoding="utf-8"?>
<p:tagLst xmlns:a="http://schemas.openxmlformats.org/drawingml/2006/main" xmlns:r="http://schemas.openxmlformats.org/officeDocument/2006/relationships" xmlns:p="http://schemas.openxmlformats.org/presentationml/2006/main">
  <p:tag name="TEXT_TYPE" val="BODY TEXT"/>
  <p:tag name="COL" val="2"/>
  <p:tag name="ROW" val="1"/>
</p:tagLst>
</file>

<file path=ppt/tags/tag275.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2"/>
</p:tagLst>
</file>

<file path=ppt/tags/tag276.xml><?xml version="1.0" encoding="utf-8"?>
<p:tagLst xmlns:a="http://schemas.openxmlformats.org/drawingml/2006/main" xmlns:r="http://schemas.openxmlformats.org/officeDocument/2006/relationships" xmlns:p="http://schemas.openxmlformats.org/presentationml/2006/main">
  <p:tag name="TEXT_TYPE" val="BODY TEXT"/>
  <p:tag name="COL" val="1"/>
  <p:tag name="ROW" val="1"/>
</p:tagLst>
</file>

<file path=ppt/tags/tag277.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278.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279.xml><?xml version="1.0" encoding="utf-8"?>
<p:tagLst xmlns:a="http://schemas.openxmlformats.org/drawingml/2006/main" xmlns:r="http://schemas.openxmlformats.org/officeDocument/2006/relationships" xmlns:p="http://schemas.openxmlformats.org/presentationml/2006/main">
  <p:tag name="TEXT_TYPE" val="DOCUMENT ID"/>
</p:tagLst>
</file>

<file path=ppt/tags/tag28.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280.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281.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282.xml><?xml version="1.0" encoding="utf-8"?>
<p:tagLst xmlns:a="http://schemas.openxmlformats.org/drawingml/2006/main" xmlns:r="http://schemas.openxmlformats.org/officeDocument/2006/relationships" xmlns:p="http://schemas.openxmlformats.org/presentationml/2006/main">
  <p:tag name="TEXT_TYPE" val="BODY TEXT"/>
  <p:tag name="ROW" val="2"/>
  <p:tag name="COL" val="2"/>
</p:tagLst>
</file>

<file path=ppt/tags/tag28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2"/>
</p:tagLst>
</file>

<file path=ppt/tags/tag284.xml><?xml version="1.0" encoding="utf-8"?>
<p:tagLst xmlns:a="http://schemas.openxmlformats.org/drawingml/2006/main" xmlns:r="http://schemas.openxmlformats.org/officeDocument/2006/relationships" xmlns:p="http://schemas.openxmlformats.org/presentationml/2006/main">
  <p:tag name="TEXT_TYPE" val="BODY TEXT"/>
  <p:tag name="COL" val="1"/>
  <p:tag name="ROW" val="2"/>
</p:tagLst>
</file>

<file path=ppt/tags/tag285.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1"/>
</p:tagLst>
</file>

<file path=ppt/tags/tag286.xml><?xml version="1.0" encoding="utf-8"?>
<p:tagLst xmlns:a="http://schemas.openxmlformats.org/drawingml/2006/main" xmlns:r="http://schemas.openxmlformats.org/officeDocument/2006/relationships" xmlns:p="http://schemas.openxmlformats.org/presentationml/2006/main">
  <p:tag name="TEXT_TYPE" val="BODY TEXT"/>
  <p:tag name="ROW" val="1"/>
  <p:tag name="COL" val="3"/>
</p:tagLst>
</file>

<file path=ppt/tags/tag287.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3"/>
</p:tagLst>
</file>

<file path=ppt/tags/tag288.xml><?xml version="1.0" encoding="utf-8"?>
<p:tagLst xmlns:a="http://schemas.openxmlformats.org/drawingml/2006/main" xmlns:r="http://schemas.openxmlformats.org/officeDocument/2006/relationships" xmlns:p="http://schemas.openxmlformats.org/presentationml/2006/main">
  <p:tag name="TEXT_TYPE" val="BODY TEXT"/>
  <p:tag name="COL" val="2"/>
  <p:tag name="ROW" val="1"/>
</p:tagLst>
</file>

<file path=ppt/tags/tag289.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2"/>
</p:tagLst>
</file>

<file path=ppt/tags/tag29.xml><?xml version="1.0" encoding="utf-8"?>
<p:tagLst xmlns:a="http://schemas.openxmlformats.org/drawingml/2006/main" xmlns:r="http://schemas.openxmlformats.org/officeDocument/2006/relationships" xmlns:p="http://schemas.openxmlformats.org/presentationml/2006/main">
  <p:tag name="ROW" val="1E"/>
  <p:tag name="COL" val="1E"/>
  <p:tag name="TEXT_TYPE" val="MESSAGE CONCLUSION"/>
  <p:tag name="FONT STYLE" val="SERIF"/>
</p:tagLst>
</file>

<file path=ppt/tags/tag290.xml><?xml version="1.0" encoding="utf-8"?>
<p:tagLst xmlns:a="http://schemas.openxmlformats.org/drawingml/2006/main" xmlns:r="http://schemas.openxmlformats.org/officeDocument/2006/relationships" xmlns:p="http://schemas.openxmlformats.org/presentationml/2006/main">
  <p:tag name="TEXT_TYPE" val="BODY TEXT"/>
  <p:tag name="COL" val="1"/>
  <p:tag name="ROW" val="1"/>
</p:tagLst>
</file>

<file path=ppt/tags/tag291.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292.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293.xml><?xml version="1.0" encoding="utf-8"?>
<p:tagLst xmlns:a="http://schemas.openxmlformats.org/drawingml/2006/main" xmlns:r="http://schemas.openxmlformats.org/officeDocument/2006/relationships" xmlns:p="http://schemas.openxmlformats.org/presentationml/2006/main">
  <p:tag name="TEXT_TYPE" val="DOCUMENT ID"/>
</p:tagLst>
</file>

<file path=ppt/tags/tag294.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295.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296.xml><?xml version="1.0" encoding="utf-8"?>
<p:tagLst xmlns:a="http://schemas.openxmlformats.org/drawingml/2006/main" xmlns:r="http://schemas.openxmlformats.org/officeDocument/2006/relationships" xmlns:p="http://schemas.openxmlformats.org/presentationml/2006/main">
  <p:tag name="TEXT_TYPE" val="BODY TEXT"/>
  <p:tag name="ROW" val="2"/>
  <p:tag name="COL" val="3"/>
</p:tagLst>
</file>

<file path=ppt/tags/tag297.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3"/>
</p:tagLst>
</file>

<file path=ppt/tags/tag298.xml><?xml version="1.0" encoding="utf-8"?>
<p:tagLst xmlns:a="http://schemas.openxmlformats.org/drawingml/2006/main" xmlns:r="http://schemas.openxmlformats.org/officeDocument/2006/relationships" xmlns:p="http://schemas.openxmlformats.org/presentationml/2006/main">
  <p:tag name="TEXT_TYPE" val="BODY TEXT"/>
  <p:tag name="ROW" val="2"/>
  <p:tag name="COL" val="2"/>
</p:tagLst>
</file>

<file path=ppt/tags/tag299.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2"/>
</p:tagLst>
</file>

<file path=ppt/tags/tag3.xml><?xml version="1.0" encoding="utf-8"?>
<p:tagLst xmlns:a="http://schemas.openxmlformats.org/drawingml/2006/main" xmlns:r="http://schemas.openxmlformats.org/officeDocument/2006/relationships" xmlns:p="http://schemas.openxmlformats.org/presentationml/2006/main">
  <p:tag name="TEXT_TYPE" val="PRESENTATION SUBTITLE"/>
  <p:tag name="FONT STYLE" val="SERIF"/>
</p:tagLst>
</file>

<file path=ppt/tags/tag30.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300.xml><?xml version="1.0" encoding="utf-8"?>
<p:tagLst xmlns:a="http://schemas.openxmlformats.org/drawingml/2006/main" xmlns:r="http://schemas.openxmlformats.org/officeDocument/2006/relationships" xmlns:p="http://schemas.openxmlformats.org/presentationml/2006/main">
  <p:tag name="TEXT_TYPE" val="BODY TEXT"/>
  <p:tag name="COL" val="1"/>
  <p:tag name="ROW" val="2"/>
</p:tagLst>
</file>

<file path=ppt/tags/tag301.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1"/>
</p:tagLst>
</file>

<file path=ppt/tags/tag302.xml><?xml version="1.0" encoding="utf-8"?>
<p:tagLst xmlns:a="http://schemas.openxmlformats.org/drawingml/2006/main" xmlns:r="http://schemas.openxmlformats.org/officeDocument/2006/relationships" xmlns:p="http://schemas.openxmlformats.org/presentationml/2006/main">
  <p:tag name="TEXT_TYPE" val="BODY TEXT"/>
  <p:tag name="ROW" val="1"/>
  <p:tag name="COL" val="3"/>
</p:tagLst>
</file>

<file path=ppt/tags/tag30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3"/>
</p:tagLst>
</file>

<file path=ppt/tags/tag304.xml><?xml version="1.0" encoding="utf-8"?>
<p:tagLst xmlns:a="http://schemas.openxmlformats.org/drawingml/2006/main" xmlns:r="http://schemas.openxmlformats.org/officeDocument/2006/relationships" xmlns:p="http://schemas.openxmlformats.org/presentationml/2006/main">
  <p:tag name="TEXT_TYPE" val="BODY TEXT"/>
  <p:tag name="COL" val="2"/>
  <p:tag name="ROW" val="1"/>
</p:tagLst>
</file>

<file path=ppt/tags/tag305.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2"/>
</p:tagLst>
</file>

<file path=ppt/tags/tag306.xml><?xml version="1.0" encoding="utf-8"?>
<p:tagLst xmlns:a="http://schemas.openxmlformats.org/drawingml/2006/main" xmlns:r="http://schemas.openxmlformats.org/officeDocument/2006/relationships" xmlns:p="http://schemas.openxmlformats.org/presentationml/2006/main">
  <p:tag name="TEXT_TYPE" val="BODY TEXT"/>
  <p:tag name="COL" val="1"/>
  <p:tag name="ROW" val="1"/>
</p:tagLst>
</file>

<file path=ppt/tags/tag307.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308.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309.xml><?xml version="1.0" encoding="utf-8"?>
<p:tagLst xmlns:a="http://schemas.openxmlformats.org/drawingml/2006/main" xmlns:r="http://schemas.openxmlformats.org/officeDocument/2006/relationships" xmlns:p="http://schemas.openxmlformats.org/presentationml/2006/main">
  <p:tag name="TEXT_TYPE" val="DOCUMENT ID"/>
</p:tagLst>
</file>

<file path=ppt/tags/tag31.xml><?xml version="1.0" encoding="utf-8"?>
<p:tagLst xmlns:a="http://schemas.openxmlformats.org/drawingml/2006/main" xmlns:r="http://schemas.openxmlformats.org/officeDocument/2006/relationships" xmlns:p="http://schemas.openxmlformats.org/presentationml/2006/main">
  <p:tag name="TEXT_TYPE" val="DOCUMENT ID"/>
</p:tagLst>
</file>

<file path=ppt/tags/tag310.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311.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312.xml><?xml version="1.0" encoding="utf-8"?>
<p:tagLst xmlns:a="http://schemas.openxmlformats.org/drawingml/2006/main" xmlns:r="http://schemas.openxmlformats.org/officeDocument/2006/relationships" xmlns:p="http://schemas.openxmlformats.org/presentationml/2006/main">
  <p:tag name="TEXT_TYPE" val="BODY TEXT"/>
  <p:tag name="ROW" val="3"/>
  <p:tag name="COL" val="3"/>
</p:tagLst>
</file>

<file path=ppt/tags/tag31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3"/>
  <p:tag name="COL" val="3"/>
</p:tagLst>
</file>

<file path=ppt/tags/tag314.xml><?xml version="1.0" encoding="utf-8"?>
<p:tagLst xmlns:a="http://schemas.openxmlformats.org/drawingml/2006/main" xmlns:r="http://schemas.openxmlformats.org/officeDocument/2006/relationships" xmlns:p="http://schemas.openxmlformats.org/presentationml/2006/main">
  <p:tag name="TEXT_TYPE" val="BODY TEXT"/>
  <p:tag name="ROW" val="3"/>
  <p:tag name="COL" val="2"/>
</p:tagLst>
</file>

<file path=ppt/tags/tag315.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3"/>
  <p:tag name="COL" val="2"/>
</p:tagLst>
</file>

<file path=ppt/tags/tag316.xml><?xml version="1.0" encoding="utf-8"?>
<p:tagLst xmlns:a="http://schemas.openxmlformats.org/drawingml/2006/main" xmlns:r="http://schemas.openxmlformats.org/officeDocument/2006/relationships" xmlns:p="http://schemas.openxmlformats.org/presentationml/2006/main">
  <p:tag name="TEXT_TYPE" val="BODY TEXT"/>
  <p:tag name="COL" val="1"/>
  <p:tag name="ROW" val="3"/>
</p:tagLst>
</file>

<file path=ppt/tags/tag317.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3"/>
  <p:tag name="COL" val="1"/>
</p:tagLst>
</file>

<file path=ppt/tags/tag318.xml><?xml version="1.0" encoding="utf-8"?>
<p:tagLst xmlns:a="http://schemas.openxmlformats.org/drawingml/2006/main" xmlns:r="http://schemas.openxmlformats.org/officeDocument/2006/relationships" xmlns:p="http://schemas.openxmlformats.org/presentationml/2006/main">
  <p:tag name="TEXT_TYPE" val="BODY TEXT"/>
  <p:tag name="ROW" val="2"/>
  <p:tag name="COL" val="3"/>
</p:tagLst>
</file>

<file path=ppt/tags/tag319.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3"/>
  <p:tag name="ROW" val="2"/>
</p:tagLst>
</file>

<file path=ppt/tags/tag32.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320.xml><?xml version="1.0" encoding="utf-8"?>
<p:tagLst xmlns:a="http://schemas.openxmlformats.org/drawingml/2006/main" xmlns:r="http://schemas.openxmlformats.org/officeDocument/2006/relationships" xmlns:p="http://schemas.openxmlformats.org/presentationml/2006/main">
  <p:tag name="TEXT_TYPE" val="BODY TEXT"/>
  <p:tag name="COL" val="2"/>
  <p:tag name="ROW" val="2"/>
</p:tagLst>
</file>

<file path=ppt/tags/tag321.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2"/>
</p:tagLst>
</file>

<file path=ppt/tags/tag322.xml><?xml version="1.0" encoding="utf-8"?>
<p:tagLst xmlns:a="http://schemas.openxmlformats.org/drawingml/2006/main" xmlns:r="http://schemas.openxmlformats.org/officeDocument/2006/relationships" xmlns:p="http://schemas.openxmlformats.org/presentationml/2006/main">
  <p:tag name="TEXT_TYPE" val="BODY TEXT"/>
  <p:tag name="COL" val="1"/>
  <p:tag name="ROW" val="2"/>
</p:tagLst>
</file>

<file path=ppt/tags/tag32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1"/>
</p:tagLst>
</file>

<file path=ppt/tags/tag324.xml><?xml version="1.0" encoding="utf-8"?>
<p:tagLst xmlns:a="http://schemas.openxmlformats.org/drawingml/2006/main" xmlns:r="http://schemas.openxmlformats.org/officeDocument/2006/relationships" xmlns:p="http://schemas.openxmlformats.org/presentationml/2006/main">
  <p:tag name="TEXT_TYPE" val="BODY TEXT"/>
  <p:tag name="ROW" val="1"/>
  <p:tag name="COL" val="3"/>
</p:tagLst>
</file>

<file path=ppt/tags/tag325.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3"/>
</p:tagLst>
</file>

<file path=ppt/tags/tag326.xml><?xml version="1.0" encoding="utf-8"?>
<p:tagLst xmlns:a="http://schemas.openxmlformats.org/drawingml/2006/main" xmlns:r="http://schemas.openxmlformats.org/officeDocument/2006/relationships" xmlns:p="http://schemas.openxmlformats.org/presentationml/2006/main">
  <p:tag name="TEXT_TYPE" val="BODY TEXT"/>
  <p:tag name="COL" val="2"/>
  <p:tag name="ROW" val="1"/>
</p:tagLst>
</file>

<file path=ppt/tags/tag327.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2"/>
</p:tagLst>
</file>

<file path=ppt/tags/tag328.xml><?xml version="1.0" encoding="utf-8"?>
<p:tagLst xmlns:a="http://schemas.openxmlformats.org/drawingml/2006/main" xmlns:r="http://schemas.openxmlformats.org/officeDocument/2006/relationships" xmlns:p="http://schemas.openxmlformats.org/presentationml/2006/main">
  <p:tag name="TEXT_TYPE" val="BODY TEXT"/>
  <p:tag name="COL" val="1"/>
  <p:tag name="ROW" val="1"/>
</p:tagLst>
</file>

<file path=ppt/tags/tag329.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33.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330.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331.xml><?xml version="1.0" encoding="utf-8"?>
<p:tagLst xmlns:a="http://schemas.openxmlformats.org/drawingml/2006/main" xmlns:r="http://schemas.openxmlformats.org/officeDocument/2006/relationships" xmlns:p="http://schemas.openxmlformats.org/presentationml/2006/main">
  <p:tag name="TEXT_TYPE" val="DOCUMENT ID"/>
</p:tagLst>
</file>

<file path=ppt/tags/tag332.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333.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334.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335.xml><?xml version="1.0" encoding="utf-8"?>
<p:tagLst xmlns:a="http://schemas.openxmlformats.org/drawingml/2006/main" xmlns:r="http://schemas.openxmlformats.org/officeDocument/2006/relationships" xmlns:p="http://schemas.openxmlformats.org/presentationml/2006/main">
  <p:tag name="TEXT_TYPE" val="DOCUMENT ID"/>
</p:tagLst>
</file>

<file path=ppt/tags/tag336.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337.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338.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339.xml><?xml version="1.0" encoding="utf-8"?>
<p:tagLst xmlns:a="http://schemas.openxmlformats.org/drawingml/2006/main" xmlns:r="http://schemas.openxmlformats.org/officeDocument/2006/relationships" xmlns:p="http://schemas.openxmlformats.org/presentationml/2006/main">
  <p:tag name="TEXT_TYPE" val="DOCUMENT ID"/>
</p:tagLst>
</file>

<file path=ppt/tags/tag34.xml><?xml version="1.0" encoding="utf-8"?>
<p:tagLst xmlns:a="http://schemas.openxmlformats.org/drawingml/2006/main" xmlns:r="http://schemas.openxmlformats.org/officeDocument/2006/relationships" xmlns:p="http://schemas.openxmlformats.org/presentationml/2006/main">
  <p:tag name="TEXT_TYPE" val="BODY TEXT"/>
  <p:tag name="ROW" val="1"/>
  <p:tag name="COL" val="1"/>
</p:tagLst>
</file>

<file path=ppt/tags/tag340.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341.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342.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343.xml><?xml version="1.0" encoding="utf-8"?>
<p:tagLst xmlns:a="http://schemas.openxmlformats.org/drawingml/2006/main" xmlns:r="http://schemas.openxmlformats.org/officeDocument/2006/relationships" xmlns:p="http://schemas.openxmlformats.org/presentationml/2006/main">
  <p:tag name="TEXT_TYPE" val="DOCUMENT ID"/>
</p:tagLst>
</file>

<file path=ppt/tags/tag344.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345.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346.xml><?xml version="1.0" encoding="utf-8"?>
<p:tagLst xmlns:a="http://schemas.openxmlformats.org/drawingml/2006/main" xmlns:r="http://schemas.openxmlformats.org/officeDocument/2006/relationships" xmlns:p="http://schemas.openxmlformats.org/presentationml/2006/main">
  <p:tag name="TEXT_TYPE" val="BODY TEXT"/>
  <p:tag name="COL" val="1"/>
  <p:tag name="ROW" val="1"/>
</p:tagLst>
</file>

<file path=ppt/tags/tag347.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348.xml><?xml version="1.0" encoding="utf-8"?>
<p:tagLst xmlns:a="http://schemas.openxmlformats.org/drawingml/2006/main" xmlns:r="http://schemas.openxmlformats.org/officeDocument/2006/relationships" xmlns:p="http://schemas.openxmlformats.org/presentationml/2006/main">
  <p:tag name="TEXT_TYPE" val="BODY TEXT"/>
  <p:tag name="COL" val="1"/>
  <p:tag name="ROW" val="1"/>
</p:tagLst>
</file>

<file path=ppt/tags/tag349.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35.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1"/>
  <p:tag name="ROW" val="1"/>
</p:tagLst>
</file>

<file path=ppt/tags/tag350.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351.xml><?xml version="1.0" encoding="utf-8"?>
<p:tagLst xmlns:a="http://schemas.openxmlformats.org/drawingml/2006/main" xmlns:r="http://schemas.openxmlformats.org/officeDocument/2006/relationships" xmlns:p="http://schemas.openxmlformats.org/presentationml/2006/main">
  <p:tag name="TEXT_TYPE" val="DOCUMENT ID"/>
</p:tagLst>
</file>

<file path=ppt/tags/tag352.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353.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354.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355.xml><?xml version="1.0" encoding="utf-8"?>
<p:tagLst xmlns:a="http://schemas.openxmlformats.org/drawingml/2006/main" xmlns:r="http://schemas.openxmlformats.org/officeDocument/2006/relationships" xmlns:p="http://schemas.openxmlformats.org/presentationml/2006/main">
  <p:tag name="TEXT_TYPE" val="DOCUMENT ID"/>
</p:tagLst>
</file>

<file path=ppt/tags/tag356.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357.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358.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359.xml><?xml version="1.0" encoding="utf-8"?>
<p:tagLst xmlns:a="http://schemas.openxmlformats.org/drawingml/2006/main" xmlns:r="http://schemas.openxmlformats.org/officeDocument/2006/relationships" xmlns:p="http://schemas.openxmlformats.org/presentationml/2006/main">
  <p:tag name="TEXT_TYPE" val="DOCUMENT ID"/>
</p:tagLst>
</file>

<file path=ppt/tags/tag36.xml><?xml version="1.0" encoding="utf-8"?>
<p:tagLst xmlns:a="http://schemas.openxmlformats.org/drawingml/2006/main" xmlns:r="http://schemas.openxmlformats.org/officeDocument/2006/relationships" xmlns:p="http://schemas.openxmlformats.org/presentationml/2006/main">
  <p:tag name="ROW" val="1E"/>
  <p:tag name="COL" val="1E"/>
  <p:tag name="TEXT_TYPE" val="MESSAGE CONCLUSION"/>
  <p:tag name="FONT STYLE" val="SERIF"/>
</p:tagLst>
</file>

<file path=ppt/tags/tag360.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361.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362.xml><?xml version="1.0" encoding="utf-8"?>
<p:tagLst xmlns:a="http://schemas.openxmlformats.org/drawingml/2006/main" xmlns:r="http://schemas.openxmlformats.org/officeDocument/2006/relationships" xmlns:p="http://schemas.openxmlformats.org/presentationml/2006/main">
  <p:tag name="SLIDE_TYPE" val="COVER"/>
</p:tagLst>
</file>

<file path=ppt/tags/tag363.xml><?xml version="1.0" encoding="utf-8"?>
<p:tagLst xmlns:a="http://schemas.openxmlformats.org/drawingml/2006/main" xmlns:r="http://schemas.openxmlformats.org/officeDocument/2006/relationships" xmlns:p="http://schemas.openxmlformats.org/presentationml/2006/main">
  <p:tag name="TEXT_TYPE" val="PRESENTATION TITLE"/>
  <p:tag name="FONT STYLE" val="SANS SERIF"/>
</p:tagLst>
</file>

<file path=ppt/tags/tag364.xml><?xml version="1.0" encoding="utf-8"?>
<p:tagLst xmlns:a="http://schemas.openxmlformats.org/drawingml/2006/main" xmlns:r="http://schemas.openxmlformats.org/officeDocument/2006/relationships" xmlns:p="http://schemas.openxmlformats.org/presentationml/2006/main">
  <p:tag name="FONT STYLE" val="SERIF"/>
  <p:tag name="TEXT_TYPE" val="PRESENTATION INFOLINE"/>
</p:tagLst>
</file>

<file path=ppt/tags/tag365.xml><?xml version="1.0" encoding="utf-8"?>
<p:tagLst xmlns:a="http://schemas.openxmlformats.org/drawingml/2006/main" xmlns:r="http://schemas.openxmlformats.org/officeDocument/2006/relationships" xmlns:p="http://schemas.openxmlformats.org/presentationml/2006/main">
  <p:tag name="TEXT_TYPE" val="PRESENTATION AUTHOR"/>
  <p:tag name="FONT STYLE" val="SANS SERIF"/>
</p:tagLst>
</file>

<file path=ppt/tags/tag366.xml><?xml version="1.0" encoding="utf-8"?>
<p:tagLst xmlns:a="http://schemas.openxmlformats.org/drawingml/2006/main" xmlns:r="http://schemas.openxmlformats.org/officeDocument/2006/relationships" xmlns:p="http://schemas.openxmlformats.org/presentationml/2006/main">
  <p:tag name="TEXT_TYPE" val="PRESENTATION AUTHOR FUNCTION"/>
  <p:tag name="FONT STYLE" val="SANS SERIF"/>
</p:tagLst>
</file>

<file path=ppt/tags/tag367.xml><?xml version="1.0" encoding="utf-8"?>
<p:tagLst xmlns:a="http://schemas.openxmlformats.org/drawingml/2006/main" xmlns:r="http://schemas.openxmlformats.org/officeDocument/2006/relationships" xmlns:p="http://schemas.openxmlformats.org/presentationml/2006/main">
  <p:tag name="TEXT_TYPE" val="SECURITY TEXT"/>
  <p:tag name="FONT STYLE" val="SANS SERIF"/>
</p:tagLst>
</file>

<file path=ppt/tags/tag368.xml><?xml version="1.0" encoding="utf-8"?>
<p:tagLst xmlns:a="http://schemas.openxmlformats.org/drawingml/2006/main" xmlns:r="http://schemas.openxmlformats.org/officeDocument/2006/relationships" xmlns:p="http://schemas.openxmlformats.org/presentationml/2006/main">
  <p:tag name="SLIDE_TYPE" val="BODY"/>
</p:tagLst>
</file>

<file path=ppt/tags/tag369.xml><?xml version="1.0" encoding="utf-8"?>
<p:tagLst xmlns:a="http://schemas.openxmlformats.org/drawingml/2006/main" xmlns:r="http://schemas.openxmlformats.org/officeDocument/2006/relationships" xmlns:p="http://schemas.openxmlformats.org/presentationml/2006/main">
  <p:tag name="TEXT_TYPE" val="PAGE HEADING"/>
</p:tagLst>
</file>

<file path=ppt/tags/tag37.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370.xml><?xml version="1.0" encoding="utf-8"?>
<p:tagLst xmlns:a="http://schemas.openxmlformats.org/drawingml/2006/main" xmlns:r="http://schemas.openxmlformats.org/officeDocument/2006/relationships" xmlns:p="http://schemas.openxmlformats.org/presentationml/2006/main">
  <p:tag name="TEXT_TYPE" val="SECURITY TEXT"/>
  <p:tag name="FONT STYLE" val="SANS SERIF"/>
</p:tagLst>
</file>

<file path=ppt/tags/tag371.xml><?xml version="1.0" encoding="utf-8"?>
<p:tagLst xmlns:a="http://schemas.openxmlformats.org/drawingml/2006/main" xmlns:r="http://schemas.openxmlformats.org/officeDocument/2006/relationships" xmlns:p="http://schemas.openxmlformats.org/presentationml/2006/main">
  <p:tag name="SLIDE_TYPE" val="BODY"/>
</p:tagLst>
</file>

<file path=ppt/tags/tag372.xml><?xml version="1.0" encoding="utf-8"?>
<p:tagLst xmlns:a="http://schemas.openxmlformats.org/drawingml/2006/main" xmlns:r="http://schemas.openxmlformats.org/officeDocument/2006/relationships" xmlns:p="http://schemas.openxmlformats.org/presentationml/2006/main">
  <p:tag name="TEXT_TYPE" val="SECURITY TEXT"/>
  <p:tag name="FONT STYLE" val="SANS SERIF"/>
</p:tagLst>
</file>

<file path=ppt/tags/tag373.xml><?xml version="1.0" encoding="utf-8"?>
<p:tagLst xmlns:a="http://schemas.openxmlformats.org/drawingml/2006/main" xmlns:r="http://schemas.openxmlformats.org/officeDocument/2006/relationships" xmlns:p="http://schemas.openxmlformats.org/presentationml/2006/main">
  <p:tag name="FONT STYLE" val="SERIF FONT"/>
  <p:tag name="TEXT_TYPE" val="MESSAGE TEXT"/>
  <p:tag name="ISLOCKED" val="TRUE"/>
  <p:tag name="TOP" val="882500000000000E-13"/>
  <p:tag name="LEFT" val="331199989318848E-13"/>
  <p:tag name="HEIGHT" val="216000003814697E-13"/>
  <p:tag name="WIDTH" val="723599975585938E-12"/>
</p:tagLst>
</file>

<file path=ppt/tags/tag374.xml><?xml version="1.0" encoding="utf-8"?>
<p:tagLst xmlns:a="http://schemas.openxmlformats.org/drawingml/2006/main" xmlns:r="http://schemas.openxmlformats.org/officeDocument/2006/relationships" xmlns:p="http://schemas.openxmlformats.org/presentationml/2006/main">
  <p:tag name="SLIDE_TYPE" val="BODY"/>
</p:tagLst>
</file>

<file path=ppt/tags/tag375.xml><?xml version="1.0" encoding="utf-8"?>
<p:tagLst xmlns:a="http://schemas.openxmlformats.org/drawingml/2006/main" xmlns:r="http://schemas.openxmlformats.org/officeDocument/2006/relationships" xmlns:p="http://schemas.openxmlformats.org/presentationml/2006/main">
  <p:tag name="FONT STYLE" val="SERIF FONT"/>
  <p:tag name="TEXT_TYPE" val="MESSAGE TEXT"/>
  <p:tag name="ISLOCKED" val="TRUE"/>
  <p:tag name="TOP" val="882500000000000E-13"/>
  <p:tag name="LEFT" val="331199989318848E-13"/>
  <p:tag name="HEIGHT" val="216000003814697E-13"/>
  <p:tag name="WIDTH" val="723599975585938E-12"/>
</p:tagLst>
</file>

<file path=ppt/tags/tag376.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377.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378.xml><?xml version="1.0" encoding="utf-8"?>
<p:tagLst xmlns:a="http://schemas.openxmlformats.org/drawingml/2006/main" xmlns:r="http://schemas.openxmlformats.org/officeDocument/2006/relationships" xmlns:p="http://schemas.openxmlformats.org/presentationml/2006/main">
  <p:tag name="TEXT_TYPE" val="SECURITY TEXT"/>
  <p:tag name="FONT STYLE" val="SANS SERIF"/>
</p:tagLst>
</file>

<file path=ppt/tags/tag379.xml><?xml version="1.0" encoding="utf-8"?>
<p:tagLst xmlns:a="http://schemas.openxmlformats.org/drawingml/2006/main" xmlns:r="http://schemas.openxmlformats.org/officeDocument/2006/relationships" xmlns:p="http://schemas.openxmlformats.org/presentationml/2006/main">
  <p:tag name="SLIDE_TYPE" val="BODY"/>
</p:tagLst>
</file>

<file path=ppt/tags/tag38.xml><?xml version="1.0" encoding="utf-8"?>
<p:tagLst xmlns:a="http://schemas.openxmlformats.org/drawingml/2006/main" xmlns:r="http://schemas.openxmlformats.org/officeDocument/2006/relationships" xmlns:p="http://schemas.openxmlformats.org/presentationml/2006/main">
  <p:tag name="TEXT_TYPE" val="DOCUMENT ID"/>
</p:tagLst>
</file>

<file path=ppt/tags/tag380.xml><?xml version="1.0" encoding="utf-8"?>
<p:tagLst xmlns:a="http://schemas.openxmlformats.org/drawingml/2006/main" xmlns:r="http://schemas.openxmlformats.org/officeDocument/2006/relationships" xmlns:p="http://schemas.openxmlformats.org/presentationml/2006/main">
  <p:tag name="TEXT_TYPE" val="PAGE HEADING"/>
</p:tagLst>
</file>

<file path=ppt/tags/tag381.xml><?xml version="1.0" encoding="utf-8"?>
<p:tagLst xmlns:a="http://schemas.openxmlformats.org/drawingml/2006/main" xmlns:r="http://schemas.openxmlformats.org/officeDocument/2006/relationships" xmlns:p="http://schemas.openxmlformats.org/presentationml/2006/main">
  <p:tag name="FONT STYLE" val="SERIF FONT"/>
  <p:tag name="TEXT_TYPE" val="MESSAGE TEXT"/>
  <p:tag name="ISLOCKED" val="TRUE"/>
  <p:tag name="TOP" val="882500000000000E-13"/>
  <p:tag name="LEFT" val="331199989318848E-13"/>
  <p:tag name="HEIGHT" val="216000003814697E-13"/>
  <p:tag name="WIDTH" val="723599975585938E-12"/>
</p:tagLst>
</file>

<file path=ppt/tags/tag382.xml><?xml version="1.0" encoding="utf-8"?>
<p:tagLst xmlns:a="http://schemas.openxmlformats.org/drawingml/2006/main" xmlns:r="http://schemas.openxmlformats.org/officeDocument/2006/relationships" xmlns:p="http://schemas.openxmlformats.org/presentationml/2006/main">
  <p:tag name="TEXT_TYPE" val="SECURITY TEXT"/>
  <p:tag name="FONT STYLE" val="SANS SERIF"/>
</p:tagLst>
</file>

<file path=ppt/tags/tag383.xml><?xml version="1.0" encoding="utf-8"?>
<p:tagLst xmlns:a="http://schemas.openxmlformats.org/drawingml/2006/main" xmlns:r="http://schemas.openxmlformats.org/officeDocument/2006/relationships" xmlns:p="http://schemas.openxmlformats.org/presentationml/2006/main">
  <p:tag name="SLIDE_TYPE" val="BODY"/>
</p:tagLst>
</file>

<file path=ppt/tags/tag384.xml><?xml version="1.0" encoding="utf-8"?>
<p:tagLst xmlns:a="http://schemas.openxmlformats.org/drawingml/2006/main" xmlns:r="http://schemas.openxmlformats.org/officeDocument/2006/relationships" xmlns:p="http://schemas.openxmlformats.org/presentationml/2006/main">
  <p:tag name="TEXT_TYPE" val="PAGE HEADING"/>
</p:tagLst>
</file>

<file path=ppt/tags/tag385.xml><?xml version="1.0" encoding="utf-8"?>
<p:tagLst xmlns:a="http://schemas.openxmlformats.org/drawingml/2006/main" xmlns:r="http://schemas.openxmlformats.org/officeDocument/2006/relationships" xmlns:p="http://schemas.openxmlformats.org/presentationml/2006/main">
  <p:tag name="FONT STYLE" val="SERIF FONT"/>
  <p:tag name="TEXT_TYPE" val="MESSAGE TEXT"/>
  <p:tag name="ISLOCKED" val="TRUE"/>
  <p:tag name="TOP" val="882500000000000E-13"/>
  <p:tag name="LEFT" val="331199989318848E-13"/>
  <p:tag name="HEIGHT" val="216000003814697E-13"/>
  <p:tag name="WIDTH" val="723599975585938E-12"/>
</p:tagLst>
</file>

<file path=ppt/tags/tag386.xml><?xml version="1.0" encoding="utf-8"?>
<p:tagLst xmlns:a="http://schemas.openxmlformats.org/drawingml/2006/main" xmlns:r="http://schemas.openxmlformats.org/officeDocument/2006/relationships" xmlns:p="http://schemas.openxmlformats.org/presentationml/2006/main">
  <p:tag name="TEXT_TYPE" val="SECURITY TEXT"/>
  <p:tag name="FONT STYLE" val="SANS SERIF"/>
</p:tagLst>
</file>

<file path=ppt/tags/tag387.xml><?xml version="1.0" encoding="utf-8"?>
<p:tagLst xmlns:a="http://schemas.openxmlformats.org/drawingml/2006/main" xmlns:r="http://schemas.openxmlformats.org/officeDocument/2006/relationships" xmlns:p="http://schemas.openxmlformats.org/presentationml/2006/main">
  <p:tag name="SLIDE_TYPE" val="BODY"/>
</p:tagLst>
</file>

<file path=ppt/tags/tag388.xml><?xml version="1.0" encoding="utf-8"?>
<p:tagLst xmlns:a="http://schemas.openxmlformats.org/drawingml/2006/main" xmlns:r="http://schemas.openxmlformats.org/officeDocument/2006/relationships" xmlns:p="http://schemas.openxmlformats.org/presentationml/2006/main">
  <p:tag name="TEXT_TYPE" val="PAGE HEADING"/>
</p:tagLst>
</file>

<file path=ppt/tags/tag389.xml><?xml version="1.0" encoding="utf-8"?>
<p:tagLst xmlns:a="http://schemas.openxmlformats.org/drawingml/2006/main" xmlns:r="http://schemas.openxmlformats.org/officeDocument/2006/relationships" xmlns:p="http://schemas.openxmlformats.org/presentationml/2006/main">
  <p:tag name="FONT STYLE" val="SERIF FONT"/>
  <p:tag name="TEXT_TYPE" val="MESSAGE TEXT"/>
  <p:tag name="ISLOCKED" val="TRUE"/>
  <p:tag name="TOP" val="882500000000000E-13"/>
  <p:tag name="LEFT" val="331199989318848E-13"/>
  <p:tag name="HEIGHT" val="216000003814697E-13"/>
  <p:tag name="WIDTH" val="723599975585938E-12"/>
</p:tagLst>
</file>

<file path=ppt/tags/tag39.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390.xml><?xml version="1.0" encoding="utf-8"?>
<p:tagLst xmlns:a="http://schemas.openxmlformats.org/drawingml/2006/main" xmlns:r="http://schemas.openxmlformats.org/officeDocument/2006/relationships" xmlns:p="http://schemas.openxmlformats.org/presentationml/2006/main">
  <p:tag name="TEXT_TYPE" val="SECURITY TEXT"/>
  <p:tag name="FONT STYLE" val="SANS SERIF"/>
</p:tagLst>
</file>

<file path=ppt/tags/tag391.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392.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39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394.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395.xml><?xml version="1.0" encoding="utf-8"?>
<p:tagLst xmlns:a="http://schemas.openxmlformats.org/drawingml/2006/main" xmlns:r="http://schemas.openxmlformats.org/officeDocument/2006/relationships" xmlns:p="http://schemas.openxmlformats.org/presentationml/2006/main">
  <p:tag name="SLIDE_TYPE" val="BODY"/>
</p:tagLst>
</file>

<file path=ppt/tags/tag396.xml><?xml version="1.0" encoding="utf-8"?>
<p:tagLst xmlns:a="http://schemas.openxmlformats.org/drawingml/2006/main" xmlns:r="http://schemas.openxmlformats.org/officeDocument/2006/relationships" xmlns:p="http://schemas.openxmlformats.org/presentationml/2006/main">
  <p:tag name="FONT STYLE" val="SERIF FONT"/>
  <p:tag name="TEXT_TYPE" val="MESSAGE TEXT"/>
  <p:tag name="ISLOCKED" val="TRUE"/>
  <p:tag name="TOP" val="882500000000000E-13"/>
  <p:tag name="LEFT" val="331199989318848E-13"/>
  <p:tag name="HEIGHT" val="216000003814697E-13"/>
  <p:tag name="WIDTH" val="723599975585938E-12"/>
</p:tagLst>
</file>

<file path=ppt/tags/tag397.xml><?xml version="1.0" encoding="utf-8"?>
<p:tagLst xmlns:a="http://schemas.openxmlformats.org/drawingml/2006/main" xmlns:r="http://schemas.openxmlformats.org/officeDocument/2006/relationships" xmlns:p="http://schemas.openxmlformats.org/presentationml/2006/main">
  <p:tag name="TEXT_TYPE" val="SECURITY TEXT"/>
  <p:tag name="FONT STYLE" val="SANS SERIF"/>
</p:tagLst>
</file>

<file path=ppt/tags/tag398.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399.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4.xml><?xml version="1.0" encoding="utf-8"?>
<p:tagLst xmlns:a="http://schemas.openxmlformats.org/drawingml/2006/main" xmlns:r="http://schemas.openxmlformats.org/officeDocument/2006/relationships" xmlns:p="http://schemas.openxmlformats.org/presentationml/2006/main">
  <p:tag name="TEXT_TYPE" val="PRESENTATION TITLE"/>
  <p:tag name="FONT STYLE" val="SANS SERIF"/>
</p:tagLst>
</file>

<file path=ppt/tags/tag40.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400.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401.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402.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40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404.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405.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406.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407.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408.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409.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41.xml><?xml version="1.0" encoding="utf-8"?>
<p:tagLst xmlns:a="http://schemas.openxmlformats.org/drawingml/2006/main" xmlns:r="http://schemas.openxmlformats.org/officeDocument/2006/relationships" xmlns:p="http://schemas.openxmlformats.org/presentationml/2006/main">
  <p:tag name="TEXT_TYPE" val="BODY TEXT"/>
  <p:tag name="ROW" val="2"/>
  <p:tag name="COL" val="1"/>
</p:tagLst>
</file>

<file path=ppt/tags/tag410.xml><?xml version="1.0" encoding="utf-8"?>
<p:tagLst xmlns:a="http://schemas.openxmlformats.org/drawingml/2006/main" xmlns:r="http://schemas.openxmlformats.org/officeDocument/2006/relationships" xmlns:p="http://schemas.openxmlformats.org/presentationml/2006/main">
  <p:tag name="SLIDE_TYPE" val="BODY"/>
</p:tagLst>
</file>

<file path=ppt/tags/tag411.xml><?xml version="1.0" encoding="utf-8"?>
<p:tagLst xmlns:a="http://schemas.openxmlformats.org/drawingml/2006/main" xmlns:r="http://schemas.openxmlformats.org/officeDocument/2006/relationships" xmlns:p="http://schemas.openxmlformats.org/presentationml/2006/main">
  <p:tag name="TEXT_TYPE" val="PAGE HEADING"/>
</p:tagLst>
</file>

<file path=ppt/tags/tag412.xml><?xml version="1.0" encoding="utf-8"?>
<p:tagLst xmlns:a="http://schemas.openxmlformats.org/drawingml/2006/main" xmlns:r="http://schemas.openxmlformats.org/officeDocument/2006/relationships" xmlns:p="http://schemas.openxmlformats.org/presentationml/2006/main">
  <p:tag name="TEXT_TYPE" val="MESSAGE TEXT"/>
  <p:tag name="ISLOCKED" val="TRUE"/>
  <p:tag name="TOP" val="856250381469727E-13"/>
  <p:tag name="LEFT" val="330000000000000E-13"/>
  <p:tag name="HEIGHT" val="216000003814697E-13"/>
  <p:tag name="WIDTH" val="723599975585938E-12"/>
  <p:tag name="FONT STYLE" val="SERIF FONT"/>
</p:tagLst>
</file>

<file path=ppt/tags/tag413.xml><?xml version="1.0" encoding="utf-8"?>
<p:tagLst xmlns:a="http://schemas.openxmlformats.org/drawingml/2006/main" xmlns:r="http://schemas.openxmlformats.org/officeDocument/2006/relationships" xmlns:p="http://schemas.openxmlformats.org/presentationml/2006/main">
  <p:tag name="SOURCE PARENT" val="Table 20"/>
  <p:tag name="SOURCE" val="TextBox 22"/>
  <p:tag name="FONT STYLE" val="SANS SERIF"/>
  <p:tag name="TABLE_GUID" val="4ea8dfb42004483795c99869b4aa0e9b"/>
  <p:tag name="TABLE_SHAPE_TYPE" val="SOURCE"/>
</p:tagLst>
</file>

<file path=ppt/tags/tag414.xml><?xml version="1.0" encoding="utf-8"?>
<p:tagLst xmlns:a="http://schemas.openxmlformats.org/drawingml/2006/main" xmlns:r="http://schemas.openxmlformats.org/officeDocument/2006/relationships" xmlns:p="http://schemas.openxmlformats.org/presentationml/2006/main">
  <p:tag name="TEXT_TYPE" val="SECURITY TEXT"/>
  <p:tag name="FONT STYLE" val="SANS SERIF"/>
</p:tagLst>
</file>

<file path=ppt/tags/tag415.xml><?xml version="1.0" encoding="utf-8"?>
<p:tagLst xmlns:a="http://schemas.openxmlformats.org/drawingml/2006/main" xmlns:r="http://schemas.openxmlformats.org/officeDocument/2006/relationships" xmlns:p="http://schemas.openxmlformats.org/presentationml/2006/main">
  <p:tag name="SLIDE_TYPE" val="BODY"/>
</p:tagLst>
</file>

<file path=ppt/tags/tag416.xml><?xml version="1.0" encoding="utf-8"?>
<p:tagLst xmlns:a="http://schemas.openxmlformats.org/drawingml/2006/main" xmlns:r="http://schemas.openxmlformats.org/officeDocument/2006/relationships" xmlns:p="http://schemas.openxmlformats.org/presentationml/2006/main">
  <p:tag name="TEXT_TYPE" val="PAGE HEADING"/>
</p:tagLst>
</file>

<file path=ppt/tags/tag417.xml><?xml version="1.0" encoding="utf-8"?>
<p:tagLst xmlns:a="http://schemas.openxmlformats.org/drawingml/2006/main" xmlns:r="http://schemas.openxmlformats.org/officeDocument/2006/relationships" xmlns:p="http://schemas.openxmlformats.org/presentationml/2006/main">
  <p:tag name="FONT STYLE" val="SERIF FONT"/>
  <p:tag name="TEXT_TYPE" val="MESSAGE TEXT"/>
  <p:tag name="ISLOCKED" val="TRUE"/>
  <p:tag name="TOP" val="856250381469727E-13"/>
  <p:tag name="LEFT" val="330000000000000E-13"/>
  <p:tag name="HEIGHT" val="216000003814697E-13"/>
  <p:tag name="WIDTH" val="723599975585938E-12"/>
</p:tagLst>
</file>

<file path=ppt/tags/tag418.xml><?xml version="1.0" encoding="utf-8"?>
<p:tagLst xmlns:a="http://schemas.openxmlformats.org/drawingml/2006/main" xmlns:r="http://schemas.openxmlformats.org/officeDocument/2006/relationships" xmlns:p="http://schemas.openxmlformats.org/presentationml/2006/main">
  <p:tag name="TEXT_TYPE" val="SECURITY TEXT"/>
  <p:tag name="FONT STYLE" val="SANS SERIF"/>
</p:tagLst>
</file>

<file path=ppt/tags/tag419.xml><?xml version="1.0" encoding="utf-8"?>
<p:tagLst xmlns:a="http://schemas.openxmlformats.org/drawingml/2006/main" xmlns:r="http://schemas.openxmlformats.org/officeDocument/2006/relationships" xmlns:p="http://schemas.openxmlformats.org/presentationml/2006/main">
  <p:tag name="JPM_SLIDE_ROLE" val="jpmPage"/>
  <p:tag name="SLIDE_TYPE" val="BODY"/>
</p:tagLst>
</file>

<file path=ppt/tags/tag42.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1"/>
  <p:tag name="ROW" val="2"/>
</p:tagLst>
</file>

<file path=ppt/tags/tag420.xml><?xml version="1.0" encoding="utf-8"?>
<p:tagLst xmlns:a="http://schemas.openxmlformats.org/drawingml/2006/main" xmlns:r="http://schemas.openxmlformats.org/officeDocument/2006/relationships" xmlns:p="http://schemas.openxmlformats.org/presentationml/2006/main">
  <p:tag name="TEXT_TYPE" val="SECURITY TEXT"/>
  <p:tag name="FONT STYLE" val="SANS SERIF"/>
</p:tagLst>
</file>

<file path=ppt/tags/tag421.xml><?xml version="1.0" encoding="utf-8"?>
<p:tagLst xmlns:a="http://schemas.openxmlformats.org/drawingml/2006/main" xmlns:r="http://schemas.openxmlformats.org/officeDocument/2006/relationships" xmlns:p="http://schemas.openxmlformats.org/presentationml/2006/main">
  <p:tag name="SLIDE_TYPE" val="BODY"/>
</p:tagLst>
</file>

<file path=ppt/tags/tag422.xml><?xml version="1.0" encoding="utf-8"?>
<p:tagLst xmlns:a="http://schemas.openxmlformats.org/drawingml/2006/main" xmlns:r="http://schemas.openxmlformats.org/officeDocument/2006/relationships" xmlns:p="http://schemas.openxmlformats.org/presentationml/2006/main">
  <p:tag name="TEXT_TYPE" val="SECURITY TEXT"/>
  <p:tag name="FONT STYLE" val="SANS SERIF"/>
</p:tagLst>
</file>

<file path=ppt/tags/tag423.xml><?xml version="1.0" encoding="utf-8"?>
<p:tagLst xmlns:a="http://schemas.openxmlformats.org/drawingml/2006/main" xmlns:r="http://schemas.openxmlformats.org/officeDocument/2006/relationships" xmlns:p="http://schemas.openxmlformats.org/presentationml/2006/main">
  <p:tag name="SLIDE_TYPE" val="BODY"/>
</p:tagLst>
</file>

<file path=ppt/tags/tag424.xml><?xml version="1.0" encoding="utf-8"?>
<p:tagLst xmlns:a="http://schemas.openxmlformats.org/drawingml/2006/main" xmlns:r="http://schemas.openxmlformats.org/officeDocument/2006/relationships" xmlns:p="http://schemas.openxmlformats.org/presentationml/2006/main">
  <p:tag name="FONT STYLE" val="SANS SERIF"/>
  <p:tag name="TEXT_TYPE" val="PAGE HEADING"/>
</p:tagLst>
</file>

<file path=ppt/tags/tag425.xml><?xml version="1.0" encoding="utf-8"?>
<p:tagLst xmlns:a="http://schemas.openxmlformats.org/drawingml/2006/main" xmlns:r="http://schemas.openxmlformats.org/officeDocument/2006/relationships" xmlns:p="http://schemas.openxmlformats.org/presentationml/2006/main">
  <p:tag name="FONT STYLE" val="SERIF FONT"/>
  <p:tag name="TEXT_TYPE" val="MESSAGE TEXT"/>
  <p:tag name="ISLOCKED" val="TRUE"/>
  <p:tag name="TOP" val="882500000000000E-13"/>
  <p:tag name="LEFT" val="331199989318848E-13"/>
  <p:tag name="HEIGHT" val="216000003814697E-13"/>
  <p:tag name="WIDTH" val="723599975585938E-12"/>
</p:tagLst>
</file>

<file path=ppt/tags/tag426.xml><?xml version="1.0" encoding="utf-8"?>
<p:tagLst xmlns:a="http://schemas.openxmlformats.org/drawingml/2006/main" xmlns:r="http://schemas.openxmlformats.org/officeDocument/2006/relationships" xmlns:p="http://schemas.openxmlformats.org/presentationml/2006/main">
  <p:tag name="TEXT_TYPE" val="SECURITY TEXT"/>
  <p:tag name="FONT STYLE" val="SANS SERIF"/>
</p:tagLst>
</file>

<file path=ppt/tags/tag427.xml><?xml version="1.0" encoding="utf-8"?>
<p:tagLst xmlns:a="http://schemas.openxmlformats.org/drawingml/2006/main" xmlns:r="http://schemas.openxmlformats.org/officeDocument/2006/relationships" xmlns:p="http://schemas.openxmlformats.org/presentationml/2006/main">
  <p:tag name="SLIDE_TYPE" val="BODY"/>
</p:tagLst>
</file>

<file path=ppt/tags/tag428.xml><?xml version="1.0" encoding="utf-8"?>
<p:tagLst xmlns:a="http://schemas.openxmlformats.org/drawingml/2006/main" xmlns:r="http://schemas.openxmlformats.org/officeDocument/2006/relationships" xmlns:p="http://schemas.openxmlformats.org/presentationml/2006/main">
  <p:tag name="FONT STYLE" val="SANS SERIF"/>
  <p:tag name="TEXT_TYPE" val="PAGE HEADING"/>
</p:tagLst>
</file>

<file path=ppt/tags/tag429.xml><?xml version="1.0" encoding="utf-8"?>
<p:tagLst xmlns:a="http://schemas.openxmlformats.org/drawingml/2006/main" xmlns:r="http://schemas.openxmlformats.org/officeDocument/2006/relationships" xmlns:p="http://schemas.openxmlformats.org/presentationml/2006/main">
  <p:tag name="FONT STYLE" val="SERIF FONT"/>
  <p:tag name="TEXT_TYPE" val="MESSAGE TEXT"/>
  <p:tag name="ISLOCKED" val="TRUE"/>
  <p:tag name="TOP" val="882500000000000E-13"/>
  <p:tag name="LEFT" val="331199989318848E-13"/>
  <p:tag name="HEIGHT" val="216000003814697E-13"/>
  <p:tag name="WIDTH" val="723599975585938E-12"/>
</p:tagLst>
</file>

<file path=ppt/tags/tag43.xml><?xml version="1.0" encoding="utf-8"?>
<p:tagLst xmlns:a="http://schemas.openxmlformats.org/drawingml/2006/main" xmlns:r="http://schemas.openxmlformats.org/officeDocument/2006/relationships" xmlns:p="http://schemas.openxmlformats.org/presentationml/2006/main">
  <p:tag name="TEXT_TYPE" val="BODY TEXT"/>
  <p:tag name="ROW" val="1"/>
  <p:tag name="COL" val="1"/>
</p:tagLst>
</file>

<file path=ppt/tags/tag430.xml><?xml version="1.0" encoding="utf-8"?>
<p:tagLst xmlns:a="http://schemas.openxmlformats.org/drawingml/2006/main" xmlns:r="http://schemas.openxmlformats.org/officeDocument/2006/relationships" xmlns:p="http://schemas.openxmlformats.org/presentationml/2006/main">
  <p:tag name="TEXT_TYPE" val="SECURITY TEXT"/>
  <p:tag name="FONT STYLE" val="SANS SERIF"/>
</p:tagLst>
</file>

<file path=ppt/tags/tag431.xml><?xml version="1.0" encoding="utf-8"?>
<p:tagLst xmlns:a="http://schemas.openxmlformats.org/drawingml/2006/main" xmlns:r="http://schemas.openxmlformats.org/officeDocument/2006/relationships" xmlns:p="http://schemas.openxmlformats.org/presentationml/2006/main">
  <p:tag name="SLIDE_TYPE" val="BODY"/>
</p:tagLst>
</file>

<file path=ppt/tags/tag432.xml><?xml version="1.0" encoding="utf-8"?>
<p:tagLst xmlns:a="http://schemas.openxmlformats.org/drawingml/2006/main" xmlns:r="http://schemas.openxmlformats.org/officeDocument/2006/relationships" xmlns:p="http://schemas.openxmlformats.org/presentationml/2006/main">
  <p:tag name="FONT STYLE" val="SANS SERIF"/>
  <p:tag name="TEXT_TYPE" val="PAGE HEADING"/>
</p:tagLst>
</file>

<file path=ppt/tags/tag433.xml><?xml version="1.0" encoding="utf-8"?>
<p:tagLst xmlns:a="http://schemas.openxmlformats.org/drawingml/2006/main" xmlns:r="http://schemas.openxmlformats.org/officeDocument/2006/relationships" xmlns:p="http://schemas.openxmlformats.org/presentationml/2006/main">
  <p:tag name="TEXT_TYPE" val="SECURITY TEXT"/>
  <p:tag name="FONT STYLE" val="SANS SERIF"/>
</p:tagLst>
</file>

<file path=ppt/tags/tag434.xml><?xml version="1.0" encoding="utf-8"?>
<p:tagLst xmlns:a="http://schemas.openxmlformats.org/drawingml/2006/main" xmlns:r="http://schemas.openxmlformats.org/officeDocument/2006/relationships" xmlns:p="http://schemas.openxmlformats.org/presentationml/2006/main">
  <p:tag name="SLIDE_TYPE" val="CONTACT"/>
</p:tagLst>
</file>

<file path=ppt/tags/tag435.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436.xml><?xml version="1.0" encoding="utf-8"?>
<p:tagLst xmlns:a="http://schemas.openxmlformats.org/drawingml/2006/main" xmlns:r="http://schemas.openxmlformats.org/officeDocument/2006/relationships" xmlns:p="http://schemas.openxmlformats.org/presentationml/2006/main">
  <p:tag name="ISLOCKED" val="TRUE"/>
  <p:tag name="TOP" val="423000000000000E-12"/>
  <p:tag name="LEFT" val="603750000000000E-13"/>
  <p:tag name="HEIGHT" val="101500000000000E-12"/>
  <p:tag name="WIDTH" val="678250000000000E-12"/>
  <p:tag name="FONT STYLE" val="SANS SERIF"/>
</p:tagLst>
</file>

<file path=ppt/tags/tag437.xml><?xml version="1.0" encoding="utf-8"?>
<p:tagLst xmlns:a="http://schemas.openxmlformats.org/drawingml/2006/main" xmlns:r="http://schemas.openxmlformats.org/officeDocument/2006/relationships" xmlns:p="http://schemas.openxmlformats.org/presentationml/2006/main">
  <p:tag name="SLIDE_TYPE" val="BODY"/>
</p:tagLst>
</file>

<file path=ppt/tags/tag438.xml><?xml version="1.0" encoding="utf-8"?>
<p:tagLst xmlns:a="http://schemas.openxmlformats.org/drawingml/2006/main" xmlns:r="http://schemas.openxmlformats.org/officeDocument/2006/relationships" xmlns:p="http://schemas.openxmlformats.org/presentationml/2006/main">
  <p:tag name="FONT STYLE" val="SERIF"/>
  <p:tag name="TEXT_TYPE" val="PAGE HEADING"/>
  <p:tag name="ISLOCKED" val="TRUE"/>
  <p:tag name="TOP" val="000000000000000E0"/>
  <p:tag name="LEFT" val="330000000000000E-13"/>
  <p:tag name="HEIGHT" val="741600036621094E-13"/>
  <p:tag name="WIDTH" val="723599975585938E-12"/>
</p:tagLst>
</file>

<file path=ppt/tags/tag439.xml><?xml version="1.0" encoding="utf-8"?>
<p:tagLst xmlns:a="http://schemas.openxmlformats.org/drawingml/2006/main" xmlns:r="http://schemas.openxmlformats.org/officeDocument/2006/relationships" xmlns:p="http://schemas.openxmlformats.org/presentationml/2006/main">
  <p:tag name="UID" val="87905"/>
  <p:tag name="SLIDE_TYPE" val="BODY"/>
</p:tagLst>
</file>

<file path=ppt/tags/tag44.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1"/>
  <p:tag name="ROW" val="1"/>
</p:tagLst>
</file>

<file path=ppt/tags/tag440.xml><?xml version="1.0" encoding="utf-8"?>
<p:tagLst xmlns:a="http://schemas.openxmlformats.org/drawingml/2006/main" xmlns:r="http://schemas.openxmlformats.org/officeDocument/2006/relationships" xmlns:p="http://schemas.openxmlformats.org/presentationml/2006/main">
  <p:tag name="FONT STYLE" val="SERIF"/>
  <p:tag name="TEXT_TYPE" val="PAGE HEADING"/>
</p:tagLst>
</file>

<file path=ppt/tags/tag45.xml><?xml version="1.0" encoding="utf-8"?>
<p:tagLst xmlns:a="http://schemas.openxmlformats.org/drawingml/2006/main" xmlns:r="http://schemas.openxmlformats.org/officeDocument/2006/relationships" xmlns:p="http://schemas.openxmlformats.org/presentationml/2006/main">
  <p:tag name="ROW" val="1E"/>
  <p:tag name="COL" val="1E"/>
  <p:tag name="TEXT_TYPE" val="MESSAGE CONCLUSION"/>
  <p:tag name="FONT STYLE" val="SERIF"/>
</p:tagLst>
</file>

<file path=ppt/tags/tag46.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47.xml><?xml version="1.0" encoding="utf-8"?>
<p:tagLst xmlns:a="http://schemas.openxmlformats.org/drawingml/2006/main" xmlns:r="http://schemas.openxmlformats.org/officeDocument/2006/relationships" xmlns:p="http://schemas.openxmlformats.org/presentationml/2006/main">
  <p:tag name="TEXT_TYPE" val="DOCUMENT ID"/>
</p:tagLst>
</file>

<file path=ppt/tags/tag48.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49.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5.xml><?xml version="1.0" encoding="utf-8"?>
<p:tagLst xmlns:a="http://schemas.openxmlformats.org/drawingml/2006/main" xmlns:r="http://schemas.openxmlformats.org/officeDocument/2006/relationships" xmlns:p="http://schemas.openxmlformats.org/presentationml/2006/main">
  <p:tag name="TEXT_TYPE" val="PRESENTATION AUTHOR"/>
  <p:tag name="FONT STYLE" val="SANS SERIF"/>
</p:tagLst>
</file>

<file path=ppt/tags/tag50.xml><?xml version="1.0" encoding="utf-8"?>
<p:tagLst xmlns:a="http://schemas.openxmlformats.org/drawingml/2006/main" xmlns:r="http://schemas.openxmlformats.org/officeDocument/2006/relationships" xmlns:p="http://schemas.openxmlformats.org/presentationml/2006/main">
  <p:tag name="TEXT_TYPE" val="BODY TEXT"/>
  <p:tag name="ROW" val="1"/>
  <p:tag name="COL" val="2"/>
</p:tagLst>
</file>

<file path=ppt/tags/tag51.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2"/>
</p:tagLst>
</file>

<file path=ppt/tags/tag52.xml><?xml version="1.0" encoding="utf-8"?>
<p:tagLst xmlns:a="http://schemas.openxmlformats.org/drawingml/2006/main" xmlns:r="http://schemas.openxmlformats.org/officeDocument/2006/relationships" xmlns:p="http://schemas.openxmlformats.org/presentationml/2006/main">
  <p:tag name="TEXT_TYPE" val="BODY TEXT"/>
  <p:tag name="ROW" val="1"/>
  <p:tag name="COL" val="1"/>
</p:tagLst>
</file>

<file path=ppt/tags/tag5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1"/>
  <p:tag name="ROW" val="1"/>
</p:tagLst>
</file>

<file path=ppt/tags/tag54.xml><?xml version="1.0" encoding="utf-8"?>
<p:tagLst xmlns:a="http://schemas.openxmlformats.org/drawingml/2006/main" xmlns:r="http://schemas.openxmlformats.org/officeDocument/2006/relationships" xmlns:p="http://schemas.openxmlformats.org/presentationml/2006/main">
  <p:tag name="ROW" val="1E"/>
  <p:tag name="COL" val="1E"/>
  <p:tag name="TEXT_TYPE" val="MESSAGE CONCLUSION"/>
  <p:tag name="FONT STYLE" val="SERIF"/>
</p:tagLst>
</file>

<file path=ppt/tags/tag55.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56.xml><?xml version="1.0" encoding="utf-8"?>
<p:tagLst xmlns:a="http://schemas.openxmlformats.org/drawingml/2006/main" xmlns:r="http://schemas.openxmlformats.org/officeDocument/2006/relationships" xmlns:p="http://schemas.openxmlformats.org/presentationml/2006/main">
  <p:tag name="TEXT_TYPE" val="DOCUMENT ID"/>
</p:tagLst>
</file>

<file path=ppt/tags/tag57.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58.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59.xml><?xml version="1.0" encoding="utf-8"?>
<p:tagLst xmlns:a="http://schemas.openxmlformats.org/drawingml/2006/main" xmlns:r="http://schemas.openxmlformats.org/officeDocument/2006/relationships" xmlns:p="http://schemas.openxmlformats.org/presentationml/2006/main">
  <p:tag name="TEXT_TYPE" val="BODY TEXT"/>
  <p:tag name="ROW" val="2"/>
  <p:tag name="COL" val="2"/>
</p:tagLst>
</file>

<file path=ppt/tags/tag6.xml><?xml version="1.0" encoding="utf-8"?>
<p:tagLst xmlns:a="http://schemas.openxmlformats.org/drawingml/2006/main" xmlns:r="http://schemas.openxmlformats.org/officeDocument/2006/relationships" xmlns:p="http://schemas.openxmlformats.org/presentationml/2006/main">
  <p:tag name="TEXT_TYPE" val="PRESENTATION AUTHOR FUNCTION"/>
  <p:tag name="FONT STYLE" val="SANS SERIF"/>
</p:tagLst>
</file>

<file path=ppt/tags/tag60.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2"/>
  <p:tag name="ROW" val="2"/>
</p:tagLst>
</file>

<file path=ppt/tags/tag61.xml><?xml version="1.0" encoding="utf-8"?>
<p:tagLst xmlns:a="http://schemas.openxmlformats.org/drawingml/2006/main" xmlns:r="http://schemas.openxmlformats.org/officeDocument/2006/relationships" xmlns:p="http://schemas.openxmlformats.org/presentationml/2006/main">
  <p:tag name="TEXT_TYPE" val="BODY TEXT"/>
  <p:tag name="COL" val="1"/>
  <p:tag name="ROW" val="2"/>
</p:tagLst>
</file>

<file path=ppt/tags/tag62.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1"/>
  <p:tag name="ROW" val="2"/>
</p:tagLst>
</file>

<file path=ppt/tags/tag63.xml><?xml version="1.0" encoding="utf-8"?>
<p:tagLst xmlns:a="http://schemas.openxmlformats.org/drawingml/2006/main" xmlns:r="http://schemas.openxmlformats.org/officeDocument/2006/relationships" xmlns:p="http://schemas.openxmlformats.org/presentationml/2006/main">
  <p:tag name="TEXT_TYPE" val="BODY TEXT"/>
  <p:tag name="ROW" val="1"/>
  <p:tag name="COL" val="2"/>
</p:tagLst>
</file>

<file path=ppt/tags/tag64.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2"/>
  <p:tag name="ROW" val="1"/>
</p:tagLst>
</file>

<file path=ppt/tags/tag65.xml><?xml version="1.0" encoding="utf-8"?>
<p:tagLst xmlns:a="http://schemas.openxmlformats.org/drawingml/2006/main" xmlns:r="http://schemas.openxmlformats.org/officeDocument/2006/relationships" xmlns:p="http://schemas.openxmlformats.org/presentationml/2006/main">
  <p:tag name="TEXT_TYPE" val="BODY TEXT"/>
  <p:tag name="ROW" val="1"/>
  <p:tag name="COL" val="1"/>
</p:tagLst>
</file>

<file path=ppt/tags/tag66.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1"/>
  <p:tag name="ROW" val="1"/>
</p:tagLst>
</file>

<file path=ppt/tags/tag67.xml><?xml version="1.0" encoding="utf-8"?>
<p:tagLst xmlns:a="http://schemas.openxmlformats.org/drawingml/2006/main" xmlns:r="http://schemas.openxmlformats.org/officeDocument/2006/relationships" xmlns:p="http://schemas.openxmlformats.org/presentationml/2006/main">
  <p:tag name="ROW" val="1E"/>
  <p:tag name="COL" val="1E"/>
  <p:tag name="TEXT_TYPE" val="MESSAGE CONCLUSION"/>
  <p:tag name="FONT STYLE" val="SERIF"/>
</p:tagLst>
</file>

<file path=ppt/tags/tag68.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69.xml><?xml version="1.0" encoding="utf-8"?>
<p:tagLst xmlns:a="http://schemas.openxmlformats.org/drawingml/2006/main" xmlns:r="http://schemas.openxmlformats.org/officeDocument/2006/relationships" xmlns:p="http://schemas.openxmlformats.org/presentationml/2006/main">
  <p:tag name="TEXT_TYPE" val="DOCUMENT ID"/>
</p:tagLst>
</file>

<file path=ppt/tags/tag7.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710000000000000E-13"/>
  <p:tag name="LEFT" val="612000000000000E-12"/>
  <p:tag name="HEIGHT" val="260000000000000E-13"/>
  <p:tag name="WIDTH" val="850000000000000E-13"/>
  <p:tag name="TEXT_TYPE" val="DRAFT STAMP"/>
</p:tagLst>
</file>

<file path=ppt/tags/tag70.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71.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72.xml><?xml version="1.0" encoding="utf-8"?>
<p:tagLst xmlns:a="http://schemas.openxmlformats.org/drawingml/2006/main" xmlns:r="http://schemas.openxmlformats.org/officeDocument/2006/relationships" xmlns:p="http://schemas.openxmlformats.org/presentationml/2006/main">
  <p:tag name="TEXT_TYPE" val="BODY TEXT"/>
  <p:tag name="ROW" val="3"/>
  <p:tag name="COL" val="2"/>
</p:tagLst>
</file>

<file path=ppt/tags/tag7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2"/>
  <p:tag name="ROW" val="3"/>
</p:tagLst>
</file>

<file path=ppt/tags/tag74.xml><?xml version="1.0" encoding="utf-8"?>
<p:tagLst xmlns:a="http://schemas.openxmlformats.org/drawingml/2006/main" xmlns:r="http://schemas.openxmlformats.org/officeDocument/2006/relationships" xmlns:p="http://schemas.openxmlformats.org/presentationml/2006/main">
  <p:tag name="TEXT_TYPE" val="BODY TEXT"/>
  <p:tag name="COL" val="1"/>
  <p:tag name="ROW" val="3"/>
</p:tagLst>
</file>

<file path=ppt/tags/tag75.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1"/>
  <p:tag name="ROW" val="3"/>
</p:tagLst>
</file>

<file path=ppt/tags/tag76.xml><?xml version="1.0" encoding="utf-8"?>
<p:tagLst xmlns:a="http://schemas.openxmlformats.org/drawingml/2006/main" xmlns:r="http://schemas.openxmlformats.org/officeDocument/2006/relationships" xmlns:p="http://schemas.openxmlformats.org/presentationml/2006/main">
  <p:tag name="TEXT_TYPE" val="BODY TEXT"/>
  <p:tag name="ROW" val="2"/>
  <p:tag name="COL" val="2"/>
</p:tagLst>
</file>

<file path=ppt/tags/tag77.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2"/>
  <p:tag name="ROW" val="2"/>
</p:tagLst>
</file>

<file path=ppt/tags/tag78.xml><?xml version="1.0" encoding="utf-8"?>
<p:tagLst xmlns:a="http://schemas.openxmlformats.org/drawingml/2006/main" xmlns:r="http://schemas.openxmlformats.org/officeDocument/2006/relationships" xmlns:p="http://schemas.openxmlformats.org/presentationml/2006/main">
  <p:tag name="TEXT_TYPE" val="BODY TEXT"/>
  <p:tag name="COL" val="1"/>
  <p:tag name="ROW" val="2"/>
</p:tagLst>
</file>

<file path=ppt/tags/tag79.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2"/>
  <p:tag name="COL" val="1"/>
</p:tagLst>
</file>

<file path=ppt/tags/tag8.xml><?xml version="1.0" encoding="utf-8"?>
<p:tagLst xmlns:a="http://schemas.openxmlformats.org/drawingml/2006/main" xmlns:r="http://schemas.openxmlformats.org/officeDocument/2006/relationships" xmlns:p="http://schemas.openxmlformats.org/presentationml/2006/main">
  <p:tag name="TEXT_TYPE" val="UBS LOGO"/>
  <p:tag name="TOP" val="44.64"/>
  <p:tag name="LEFT" val="33.84"/>
  <p:tag name="WIDTH" val="87.26456"/>
  <p:tag name="HEIGHT" val="31.89315"/>
</p:tagLst>
</file>

<file path=ppt/tags/tag80.xml><?xml version="1.0" encoding="utf-8"?>
<p:tagLst xmlns:a="http://schemas.openxmlformats.org/drawingml/2006/main" xmlns:r="http://schemas.openxmlformats.org/officeDocument/2006/relationships" xmlns:p="http://schemas.openxmlformats.org/presentationml/2006/main">
  <p:tag name="TEXT_TYPE" val="BODY TEXT"/>
  <p:tag name="ROW" val="1"/>
  <p:tag name="COL" val="2"/>
</p:tagLst>
</file>

<file path=ppt/tags/tag81.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2"/>
  <p:tag name="ROW" val="1"/>
</p:tagLst>
</file>

<file path=ppt/tags/tag82.xml><?xml version="1.0" encoding="utf-8"?>
<p:tagLst xmlns:a="http://schemas.openxmlformats.org/drawingml/2006/main" xmlns:r="http://schemas.openxmlformats.org/officeDocument/2006/relationships" xmlns:p="http://schemas.openxmlformats.org/presentationml/2006/main">
  <p:tag name="TEXT_TYPE" val="BODY TEXT"/>
  <p:tag name="ROW" val="1"/>
  <p:tag name="COL" val="1"/>
</p:tagLst>
</file>

<file path=ppt/tags/tag8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1"/>
  <p:tag name="ROW" val="1"/>
</p:tagLst>
</file>

<file path=ppt/tags/tag84.xml><?xml version="1.0" encoding="utf-8"?>
<p:tagLst xmlns:a="http://schemas.openxmlformats.org/drawingml/2006/main" xmlns:r="http://schemas.openxmlformats.org/officeDocument/2006/relationships" xmlns:p="http://schemas.openxmlformats.org/presentationml/2006/main">
  <p:tag name="ROW" val="1E"/>
  <p:tag name="COL" val="1E"/>
  <p:tag name="TEXT_TYPE" val="MESSAGE CONCLUSION"/>
  <p:tag name="FONT STYLE" val="SERIF"/>
</p:tagLst>
</file>

<file path=ppt/tags/tag85.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86.xml><?xml version="1.0" encoding="utf-8"?>
<p:tagLst xmlns:a="http://schemas.openxmlformats.org/drawingml/2006/main" xmlns:r="http://schemas.openxmlformats.org/officeDocument/2006/relationships" xmlns:p="http://schemas.openxmlformats.org/presentationml/2006/main">
  <p:tag name="TEXT_TYPE" val="DOCUMENT ID"/>
</p:tagLst>
</file>

<file path=ppt/tags/tag87.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88.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ags/tag89.xml><?xml version="1.0" encoding="utf-8"?>
<p:tagLst xmlns:a="http://schemas.openxmlformats.org/drawingml/2006/main" xmlns:r="http://schemas.openxmlformats.org/officeDocument/2006/relationships" xmlns:p="http://schemas.openxmlformats.org/presentationml/2006/main">
  <p:tag name="TEXT_TYPE" val="BODY TEXT"/>
  <p:tag name="ROW" val="2"/>
  <p:tag name="COL" val="2"/>
</p:tagLst>
</file>

<file path=ppt/tags/tag9.xml><?xml version="1.0" encoding="utf-8"?>
<p:tagLst xmlns:a="http://schemas.openxmlformats.org/drawingml/2006/main" xmlns:r="http://schemas.openxmlformats.org/officeDocument/2006/relationships" xmlns:p="http://schemas.openxmlformats.org/presentationml/2006/main">
  <p:tag name="TEXT_TYPE" val="DIVIDER TITLE"/>
  <p:tag name="FONT STYLE" val="SANS SERIF"/>
</p:tagLst>
</file>

<file path=ppt/tags/tag90.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2"/>
  <p:tag name="ROW" val="2"/>
</p:tagLst>
</file>

<file path=ppt/tags/tag91.xml><?xml version="1.0" encoding="utf-8"?>
<p:tagLst xmlns:a="http://schemas.openxmlformats.org/drawingml/2006/main" xmlns:r="http://schemas.openxmlformats.org/officeDocument/2006/relationships" xmlns:p="http://schemas.openxmlformats.org/presentationml/2006/main">
  <p:tag name="TEXT_TYPE" val="BODY TEXT"/>
  <p:tag name="ROW" val="1"/>
  <p:tag name="COL" val="2"/>
</p:tagLst>
</file>

<file path=ppt/tags/tag92.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2"/>
</p:tagLst>
</file>

<file path=ppt/tags/tag93.xml><?xml version="1.0" encoding="utf-8"?>
<p:tagLst xmlns:a="http://schemas.openxmlformats.org/drawingml/2006/main" xmlns:r="http://schemas.openxmlformats.org/officeDocument/2006/relationships" xmlns:p="http://schemas.openxmlformats.org/presentationml/2006/main">
  <p:tag name="TEXT_TYPE" val="BODY TEXT"/>
  <p:tag name="ROW" val="1"/>
  <p:tag name="COL" val="1"/>
</p:tagLst>
</file>

<file path=ppt/tags/tag94.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ROW" val="1"/>
  <p:tag name="COL" val="1"/>
</p:tagLst>
</file>

<file path=ppt/tags/tag95.xml><?xml version="1.0" encoding="utf-8"?>
<p:tagLst xmlns:a="http://schemas.openxmlformats.org/drawingml/2006/main" xmlns:r="http://schemas.openxmlformats.org/officeDocument/2006/relationships" xmlns:p="http://schemas.openxmlformats.org/presentationml/2006/main">
  <p:tag name="ROW" val="1E"/>
  <p:tag name="COL" val="1E"/>
  <p:tag name="TEXT_TYPE" val="MESSAGE CONCLUSION"/>
  <p:tag name="FONT STYLE" val="SERIF"/>
</p:tagLst>
</file>

<file path=ppt/tags/tag96.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97.xml><?xml version="1.0" encoding="utf-8"?>
<p:tagLst xmlns:a="http://schemas.openxmlformats.org/drawingml/2006/main" xmlns:r="http://schemas.openxmlformats.org/officeDocument/2006/relationships" xmlns:p="http://schemas.openxmlformats.org/presentationml/2006/main">
  <p:tag name="TEXT_TYPE" val="DOCUMENT ID"/>
</p:tagLst>
</file>

<file path=ppt/tags/tag98.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200000000000000E-13"/>
  <p:tag name="LEFT" val="331199989318848E-13"/>
  <p:tag name="HEIGHT" val="260000000000000E-13"/>
  <p:tag name="WIDTH" val="850000000000000E-13"/>
  <p:tag name="TEXT_TYPE" val="DRAFT STAMP"/>
</p:tagLst>
</file>

<file path=ppt/tags/tag99.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008"/>
  <p:tag name="WIDTH" val="56.09866"/>
  <p:tag name="HEIGHT" val="20.50276"/>
</p:tagLst>
</file>

<file path=ppt/theme/theme1.xml><?xml version="1.0" encoding="utf-8"?>
<a:theme xmlns:a="http://schemas.openxmlformats.org/drawingml/2006/main" name="PresXpress_Print_Theme">
  <a:themeElements>
    <a:clrScheme name="UBS new sequence May 2016">
      <a:dk1>
        <a:sysClr val="windowText" lastClr="000000"/>
      </a:dk1>
      <a:lt1>
        <a:sysClr val="window" lastClr="FFFFFF"/>
      </a:lt1>
      <a:dk2>
        <a:srgbClr val="E60000"/>
      </a:dk2>
      <a:lt2>
        <a:srgbClr val="FFFFFF"/>
      </a:lt2>
      <a:accent1>
        <a:srgbClr val="4D3C2F"/>
      </a:accent1>
      <a:accent2>
        <a:srgbClr val="CFBD9B"/>
      </a:accent2>
      <a:accent3>
        <a:srgbClr val="C07156"/>
      </a:accent3>
      <a:accent4>
        <a:srgbClr val="E8C767"/>
      </a:accent4>
      <a:accent5>
        <a:srgbClr val="AEB0B3"/>
      </a:accent5>
      <a:accent6>
        <a:srgbClr val="A43725"/>
      </a:accent6>
      <a:hlink>
        <a:srgbClr val="0000FF"/>
      </a:hlink>
      <a:folHlink>
        <a:srgbClr val="800080"/>
      </a:folHlink>
    </a:clrScheme>
    <a:fontScheme name="UBS Fontset">
      <a:majorFont>
        <a:latin typeface="UBSHeadline"/>
        <a:ea typeface="MS PGothic"/>
        <a:cs typeface=""/>
      </a:majorFont>
      <a:minorFont>
        <a:latin typeface="Frutiger 45 Light"/>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rgbClr val="7B7D80"/>
          </a:solidFill>
        </a:ln>
      </a:spPr>
      <a:bodyPr lIns="0" tIns="0" rIns="0" bIns="0" rtlCol="0" anchor="ctr"/>
      <a:lstStyle>
        <a:defPPr algn="ctr">
          <a:defRPr sz="11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defRPr sz="1100" dirty="0">
            <a:latin typeface="+mn-lt"/>
          </a:defRPr>
        </a:defPPr>
      </a:lstStyle>
    </a:txDef>
  </a:objectDefaults>
  <a:extraClrSchemeLst/>
</a:theme>
</file>

<file path=ppt/theme/theme2.xml><?xml version="1.0" encoding="utf-8"?>
<a:theme xmlns:a="http://schemas.openxmlformats.org/drawingml/2006/main" name="Office Theme">
  <a:themeElements>
    <a:clrScheme name="UBS Colorset">
      <a:dk1>
        <a:sysClr val="windowText" lastClr="000000"/>
      </a:dk1>
      <a:lt1>
        <a:sysClr val="window" lastClr="FFFFFF"/>
      </a:lt1>
      <a:dk2>
        <a:srgbClr val="FF0000"/>
      </a:dk2>
      <a:lt2>
        <a:srgbClr val="FFFFFF"/>
      </a:lt2>
      <a:accent1>
        <a:srgbClr val="4E8AA9"/>
      </a:accent1>
      <a:accent2>
        <a:srgbClr val="AF9681"/>
      </a:accent2>
      <a:accent3>
        <a:srgbClr val="57514B"/>
      </a:accent3>
      <a:accent4>
        <a:srgbClr val="B2BCCD"/>
      </a:accent4>
      <a:accent5>
        <a:srgbClr val="748746"/>
      </a:accent5>
      <a:accent6>
        <a:srgbClr val="8C3F3A"/>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F651759133ECC4C83CA772F89053DF9" ma:contentTypeVersion="0" ma:contentTypeDescription="Create a new document." ma:contentTypeScope="" ma:versionID="d787bda09760a82dc3a11c53baa09fd9">
  <xsd:schema xmlns:xsd="http://www.w3.org/2001/XMLSchema" xmlns:xs="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outs:outSpaceData xmlns:outs="http://schemas.microsoft.com/office/2009/outspace/metadata">
  <outs:relatedDates>
    <outs:relatedDate>
      <outs:type>3</outs:type>
      <outs:displayName>Last Modified</outs:displayName>
      <outs:dateTime>2009-09-25T18:45:43Z</outs:dateTime>
      <outs:isPinned>true</outs:isPinned>
    </outs:relatedDate>
    <outs:relatedDate>
      <outs:type>2</outs:type>
      <outs:displayName>Created</outs:displayName>
      <outs:dateTime>2002-05-03T03:00:09Z</outs:dateTime>
      <outs:isPinned>true</outs:isPinned>
    </outs:relatedDate>
    <outs:relatedDate>
      <outs:type>4</outs:type>
      <outs:displayName>Last Printed</outs:displayName>
      <outs:dateTime>2002-05-24T21:26:29Z</outs:dateTime>
      <outs:isPinned>true</outs:isPinned>
    </outs:relatedDate>
  </outs:relatedDates>
  <outs:relatedDocuments>
    <outs:relatedDocument>
      <outs:type>2</outs:type>
      <outs:displayName>Other documents in current folder</outs:displayName>
      <outs:uri/>
      <outs:isPinned>true</outs:isPinned>
    </outs:relatedDocument>
  </outs:relatedDocuments>
  <outs:relatedPeople>
    <outs:relatedPeopleItem>
      <outs:category>Author</outs:category>
      <outs:people>
        <outs:relatedPerson>
          <outs:displayName>Eric Larrabee</outs:displayName>
          <outs:accountName/>
        </outs:relatedPerson>
      </outs:people>
      <outs:source>0</outs:source>
      <outs:isPinned>true</outs:isPinned>
    </outs:relatedPeopleItem>
    <outs:relatedPeopleItem>
      <outs:category>Last modified by</outs:category>
      <outs:people>
        <outs:relatedPerson>
          <outs:displayName>e43180838</outs:displayName>
          <outs:accountName/>
        </outs:relatedPerson>
      </outs:people>
      <outs:source>0</outs:source>
      <outs:isPinned>true</outs:isPinned>
    </outs:relatedPeopleItem>
    <outs:relatedPeopleItem>
      <outs:category>Manager</outs:category>
      <outs:people/>
      <outs:source>0</outs:source>
      <outs:isPinned>false</outs:isPinned>
    </outs:relatedPeopleItem>
  </outs:relatedPeople>
  <propertyMetadataList xmlns="http://schemas.microsoft.com/office/2009/outspace/metadata">
    <propertyMetadata>
      <type>0</type>
      <propertyId>2228224</propertyId>
      <propertyName/>
      <isPinned>true</isPinned>
    </propertyMetadata>
    <propertyMetadata>
      <type>0</type>
      <propertyId>1114115</propertyId>
      <propertyName/>
      <isPinned>true</isPinned>
    </propertyMetadata>
    <propertyMetadata>
      <type>0</type>
      <propertyId>1114117</propertyId>
      <propertyName/>
      <isPinned>true</isPinned>
    </propertyMetadata>
    <propertyMetadata>
      <type>0</type>
      <propertyId>589825</propertyId>
      <propertyName/>
      <isPinned>false</isPinned>
    </propertyMetadata>
    <propertyMetadata>
      <type>0</type>
      <propertyId>1114116</propertyId>
      <propertyName/>
      <isPinned>false</isPinned>
    </propertyMetadata>
    <propertyMetadata>
      <type>0</type>
      <propertyId>14</propertyId>
      <propertyName/>
      <isPinned>true</isPinned>
    </propertyMetadata>
    <propertyMetadata>
      <type>0</type>
      <propertyId>8</propertyId>
      <propertyName/>
      <isPinned>true</isPinned>
    </propertyMetadata>
    <propertyMetadata>
      <type>0</type>
      <propertyId>6</propertyId>
      <propertyName/>
      <isPinned>false</isPinned>
    </propertyMetadata>
    <propertyMetadata>
      <type>0</type>
      <propertyId>1114118</propertyId>
      <propertyName/>
      <isPinned>false</isPinned>
    </propertyMetadata>
    <propertyMetadata>
      <type>0</type>
      <propertyId>1179649</propertyId>
      <propertyName/>
      <isPinned>false</isPinned>
    </propertyMetadata>
    <propertyMetadata>
      <type>0</type>
      <propertyId>655365</propertyId>
      <propertyName/>
      <isPinned>false</isPinned>
    </propertyMetadata>
    <propertyMetadata>
      <type>0</type>
      <propertyId>1</propertyId>
      <propertyName/>
      <isPinned>false</isPinned>
    </propertyMetadata>
    <propertyMetadata>
      <type>0</type>
      <propertyId>0</propertyId>
      <propertyName/>
      <isPinned>true</isPinned>
    </propertyMetadata>
    <propertyMetadata>
      <type>0</type>
      <propertyId>13</propertyId>
      <propertyName/>
      <isPinned>false</isPinned>
    </propertyMetadata>
    <propertyMetadata>
      <type>0</type>
      <propertyId>1179653</propertyId>
      <propertyName/>
      <isPinned>false</isPinned>
    </propertyMetadata>
    <propertyMetadata>
      <type>0</type>
      <propertyId>22</propertyId>
      <propertyName/>
      <isPinned>false</isPinned>
    </propertyMetadata>
  </propertyMetadataList>
  <outs:corruptMetadataWasLost/>
</outs:outSpaceData>
</file>

<file path=customXml/itemProps1.xml><?xml version="1.0" encoding="utf-8"?>
<ds:datastoreItem xmlns:ds="http://schemas.openxmlformats.org/officeDocument/2006/customXml" ds:itemID="{174EE807-2978-4B71-AB69-20F09CD471AA}">
  <ds:schemaRefs>
    <ds:schemaRef ds:uri="http://schemas.microsoft.com/sharepoint/v3/contenttype/forms"/>
  </ds:schemaRefs>
</ds:datastoreItem>
</file>

<file path=customXml/itemProps2.xml><?xml version="1.0" encoding="utf-8"?>
<ds:datastoreItem xmlns:ds="http://schemas.openxmlformats.org/officeDocument/2006/customXml" ds:itemID="{A003FA2B-CDFA-4F91-B3C4-348D33D865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5E8E2C43-B741-46C9-BBB3-F3EC10258BB2}">
  <ds:schemaRefs>
    <ds:schemaRef ds:uri="http://schemas.microsoft.com/office/2006/metadata/properties"/>
    <ds:schemaRef ds:uri="http://www.w3.org/XML/1998/namespace"/>
    <ds:schemaRef ds:uri="http://schemas.openxmlformats.org/package/2006/metadata/core-properties"/>
    <ds:schemaRef ds:uri="http://purl.org/dc/terms/"/>
    <ds:schemaRef ds:uri="http://purl.org/dc/dcmitype/"/>
    <ds:schemaRef ds:uri="http://purl.org/dc/elements/1.1/"/>
    <ds:schemaRef ds:uri="http://schemas.microsoft.com/office/2006/documentManagement/types"/>
    <ds:schemaRef ds:uri="http://schemas.microsoft.com/office/infopath/2007/PartnerControls"/>
  </ds:schemaRefs>
</ds:datastoreItem>
</file>

<file path=customXml/itemProps4.xml><?xml version="1.0" encoding="utf-8"?>
<ds:datastoreItem xmlns:ds="http://schemas.openxmlformats.org/officeDocument/2006/customXml" ds:itemID="{1288CCE0-C24B-43C6-A87C-A123CEBF6884}">
  <ds:schemaRefs>
    <ds:schemaRef ds:uri="http://schemas.microsoft.com/office/2009/outspace/metadata"/>
  </ds:schemaRefs>
</ds:datastoreItem>
</file>

<file path=docProps/app.xml><?xml version="1.0" encoding="utf-8"?>
<Properties xmlns="http://schemas.openxmlformats.org/officeDocument/2006/extended-properties" xmlns:vt="http://schemas.openxmlformats.org/officeDocument/2006/docPropsVTypes">
  <Template/>
  <TotalTime>50</TotalTime>
  <Words>5087</Words>
  <Application>Microsoft Office PowerPoint</Application>
  <PresentationFormat>Personalizzato</PresentationFormat>
  <Paragraphs>675</Paragraphs>
  <Slides>18</Slides>
  <Notes>18</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18</vt:i4>
      </vt:variant>
    </vt:vector>
  </HeadingPairs>
  <TitlesOfParts>
    <vt:vector size="28" baseType="lpstr">
      <vt:lpstr>Arial</vt:lpstr>
      <vt:lpstr>Arial Unicode MS</vt:lpstr>
      <vt:lpstr>Frutiger 45 Light</vt:lpstr>
      <vt:lpstr>Frutiger 47 Light CN</vt:lpstr>
      <vt:lpstr>Frutiger 55 Roman</vt:lpstr>
      <vt:lpstr>Monotype Sorts</vt:lpstr>
      <vt:lpstr>Symbol</vt:lpstr>
      <vt:lpstr>Times New Roman</vt:lpstr>
      <vt:lpstr>UBSHeadline</vt:lpstr>
      <vt:lpstr>PresXpress_Print_Theme</vt:lpstr>
      <vt:lpstr>UBS ETF – J.P. Morgan Global Government ESG Liquid Bond UCITS ETF</vt:lpstr>
      <vt:lpstr>The basic premise</vt:lpstr>
      <vt:lpstr>J.P. Morgan Global Government ESG Liquid Bond Index</vt:lpstr>
      <vt:lpstr>Performance attribution since index inception 2013 (1/3)</vt:lpstr>
      <vt:lpstr>Long term performance attribution (2/3)</vt:lpstr>
      <vt:lpstr>Long term performance attribution (3/3)</vt:lpstr>
      <vt:lpstr>Long term performance attribution (3/3)</vt:lpstr>
      <vt:lpstr>Performance: J.P. Morgan Global Gov. ESG Liquid Bond Index</vt:lpstr>
      <vt:lpstr>Sustainability in focus</vt:lpstr>
      <vt:lpstr>High level ESG screening process</vt:lpstr>
      <vt:lpstr>JESG Methodology Overlay</vt:lpstr>
      <vt:lpstr>J.P. Morgan Global Government ESG Liquid Bond Index</vt:lpstr>
      <vt:lpstr>Competitor funds &amp; further Sales Arguments</vt:lpstr>
      <vt:lpstr>And in the context of the FTSE WGBI?</vt:lpstr>
      <vt:lpstr>Product Details</vt:lpstr>
      <vt:lpstr>Contact information</vt:lpstr>
      <vt:lpstr>Risk information</vt:lpstr>
      <vt:lpstr>Disclaimer</vt:lpstr>
    </vt:vector>
  </TitlesOfParts>
  <Company>UBS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CCS Style Guide—May 2015</dc:title>
  <dc:creator>christian.kunth@ubs.com</dc:creator>
  <cp:lastModifiedBy>admin</cp:lastModifiedBy>
  <cp:revision>790</cp:revision>
  <cp:lastPrinted>2019-09-02T09:21:55Z</cp:lastPrinted>
  <dcterms:created xsi:type="dcterms:W3CDTF">2002-05-03T03:00:09Z</dcterms:created>
  <dcterms:modified xsi:type="dcterms:W3CDTF">2020-04-11T08:25:02Z</dcterms:modified>
  <cp:version>3.3.01</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UniqueID">
    <vt:lpwstr/>
  </property>
  <property fmtid="{D5CDD505-2E9C-101B-9397-08002B2CF9AE}" pid="3" name="PresPrintTemplate">
    <vt:lpwstr>True</vt:lpwstr>
  </property>
  <property fmtid="{D5CDD505-2E9C-101B-9397-08002B2CF9AE}" pid="4" name="PresPrintOnScreen">
    <vt:lpwstr>False</vt:lpwstr>
  </property>
  <property fmtid="{D5CDD505-2E9C-101B-9397-08002B2CF9AE}" pid="5" name="split-s">
    <vt:lpwstr>0</vt:lpwstr>
  </property>
  <property fmtid="{D5CDD505-2E9C-101B-9397-08002B2CF9AE}" pid="6" name="split-a">
    <vt:lpwstr>0</vt:lpwstr>
  </property>
  <property fmtid="{D5CDD505-2E9C-101B-9397-08002B2CF9AE}" pid="7" name="CreatedAddinVersion">
    <vt:lpwstr>3.3.01</vt:lpwstr>
  </property>
  <property fmtid="{D5CDD505-2E9C-101B-9397-08002B2CF9AE}" pid="8" name="CurrentAddinVersion">
    <vt:lpwstr>3.2.02</vt:lpwstr>
  </property>
  <property fmtid="{D5CDD505-2E9C-101B-9397-08002B2CF9AE}" pid="9" name="CreateDate">
    <vt:lpwstr>13/05/2015 18:16:51</vt:lpwstr>
  </property>
  <property fmtid="{D5CDD505-2E9C-101B-9397-08002B2CF9AE}" pid="10" name="CreatedTemplateVersion">
    <vt:lpwstr>3.3.01</vt:lpwstr>
  </property>
  <property fmtid="{D5CDD505-2E9C-101B-9397-08002B2CF9AE}" pid="11" name="MOST RECENT UPGRADE">
    <vt:lpwstr>0</vt:lpwstr>
  </property>
  <property fmtid="{D5CDD505-2E9C-101B-9397-08002B2CF9AE}" pid="12" name="CoverLogoIncluded">
    <vt:lpwstr>True</vt:lpwstr>
  </property>
  <property fmtid="{D5CDD505-2E9C-101B-9397-08002B2CF9AE}" pid="13" name="CoverLogoID">
    <vt:lpwstr>plain_co</vt:lpwstr>
  </property>
  <property fmtid="{D5CDD505-2E9C-101B-9397-08002B2CF9AE}" pid="14" name="CoverPage.Ppt">
    <vt:lpwstr>True</vt:lpwstr>
  </property>
  <property fmtid="{D5CDD505-2E9C-101B-9397-08002B2CF9AE}" pid="15" name="CoverPhoto.Ppt">
    <vt:lpwstr/>
  </property>
  <property fmtid="{D5CDD505-2E9C-101B-9397-08002B2CF9AE}" pid="16" name="CoverPhotoPath">
    <vt:lpwstr/>
  </property>
  <property fmtid="{D5CDD505-2E9C-101B-9397-08002B2CF9AE}" pid="17" name="SecurityLevel">
    <vt:lpwstr>4</vt:lpwstr>
  </property>
  <property fmtid="{D5CDD505-2E9C-101B-9397-08002B2CF9AE}" pid="18" name="CoverPhotoIncluded">
    <vt:lpwstr>False</vt:lpwstr>
  </property>
  <property fmtid="{D5CDD505-2E9C-101B-9397-08002B2CF9AE}" pid="19" name="CoverPhotoIsCustom">
    <vt:lpwstr>False</vt:lpwstr>
  </property>
  <property fmtid="{D5CDD505-2E9C-101B-9397-08002B2CF9AE}" pid="20" name="InsideLogoIncluded">
    <vt:lpwstr>True</vt:lpwstr>
  </property>
  <property fmtid="{D5CDD505-2E9C-101B-9397-08002B2CF9AE}" pid="21" name="InsideLogoID">
    <vt:lpwstr>plain_co</vt:lpwstr>
  </property>
  <property fmtid="{D5CDD505-2E9C-101B-9397-08002B2CF9AE}" pid="22" name="IDStampItems">
    <vt:lpwstr>0</vt:lpwstr>
  </property>
  <property fmtid="{D5CDD505-2E9C-101B-9397-08002B2CF9AE}" pid="23" name="TOC.Ppt">
    <vt:lpwstr>True</vt:lpwstr>
  </property>
  <property fmtid="{D5CDD505-2E9C-101B-9397-08002B2CF9AE}" pid="24" name="TocSecLevel1">
    <vt:lpwstr>1</vt:lpwstr>
  </property>
  <property fmtid="{D5CDD505-2E9C-101B-9397-08002B2CF9AE}" pid="25" name="TocSecLevel2">
    <vt:lpwstr>2</vt:lpwstr>
  </property>
  <property fmtid="{D5CDD505-2E9C-101B-9397-08002B2CF9AE}" pid="26" name="TocSecLevel3">
    <vt:lpwstr>3</vt:lpwstr>
  </property>
  <property fmtid="{D5CDD505-2E9C-101B-9397-08002B2CF9AE}" pid="27" name="TocApdxLevel1">
    <vt:lpwstr>4</vt:lpwstr>
  </property>
  <property fmtid="{D5CDD505-2E9C-101B-9397-08002B2CF9AE}" pid="28" name="TocApdxLevel2">
    <vt:lpwstr>5</vt:lpwstr>
  </property>
  <property fmtid="{D5CDD505-2E9C-101B-9397-08002B2CF9AE}" pid="29" name="TocApdxLevel3">
    <vt:lpwstr>6</vt:lpwstr>
  </property>
  <property fmtid="{D5CDD505-2E9C-101B-9397-08002B2CF9AE}" pid="30" name="SPageNumbering1.Ppt">
    <vt:lpwstr>True</vt:lpwstr>
  </property>
  <property fmtid="{D5CDD505-2E9C-101B-9397-08002B2CF9AE}" pid="31" name="SPageNumbering2.Ppt">
    <vt:lpwstr>False</vt:lpwstr>
  </property>
  <property fmtid="{D5CDD505-2E9C-101B-9397-08002B2CF9AE}" pid="32" name="SPageNumbering3.Ppt">
    <vt:lpwstr>False</vt:lpwstr>
  </property>
  <property fmtid="{D5CDD505-2E9C-101B-9397-08002B2CF9AE}" pid="33" name="APageNumbering1.Ppt">
    <vt:lpwstr>True</vt:lpwstr>
  </property>
  <property fmtid="{D5CDD505-2E9C-101B-9397-08002B2CF9AE}" pid="34" name="APageNumbering2.Ppt">
    <vt:lpwstr>False</vt:lpwstr>
  </property>
  <property fmtid="{D5CDD505-2E9C-101B-9397-08002B2CF9AE}" pid="35" name="APageNumbering3.Ppt">
    <vt:lpwstr>False</vt:lpwstr>
  </property>
  <property fmtid="{D5CDD505-2E9C-101B-9397-08002B2CF9AE}" pid="36" name="Language">
    <vt:lpwstr>2057</vt:lpwstr>
  </property>
  <property fmtid="{D5CDD505-2E9C-101B-9397-08002B2CF9AE}" pid="37" name="ContactPage.Ppt">
    <vt:lpwstr>True</vt:lpwstr>
  </property>
  <property fmtid="{D5CDD505-2E9C-101B-9397-08002B2CF9AE}" pid="38" name="CompanyName">
    <vt:lpwstr>UBS Limited</vt:lpwstr>
  </property>
  <property fmtid="{D5CDD505-2E9C-101B-9397-08002B2CF9AE}" pid="39" name="CompanyNameExtension">
    <vt:lpwstr/>
  </property>
  <property fmtid="{D5CDD505-2E9C-101B-9397-08002B2CF9AE}" pid="40" name="CompanyDescriptor">
    <vt:lpwstr/>
  </property>
  <property fmtid="{D5CDD505-2E9C-101B-9397-08002B2CF9AE}" pid="41" name="CompanyType">
    <vt:lpwstr>2</vt:lpwstr>
  </property>
  <property fmtid="{D5CDD505-2E9C-101B-9397-08002B2CF9AE}" pid="42" name="BusinessUnit">
    <vt:lpwstr>UBSIB</vt:lpwstr>
  </property>
  <property fmtid="{D5CDD505-2E9C-101B-9397-08002B2CF9AE}" pid="43" name="Address.Office">
    <vt:lpwstr>1 Finsbury Avenue_x000d_
London, EC2M 2PP</vt:lpwstr>
  </property>
  <property fmtid="{D5CDD505-2E9C-101B-9397-08002B2CF9AE}" pid="44" name="Fax1.Office">
    <vt:lpwstr/>
  </property>
  <property fmtid="{D5CDD505-2E9C-101B-9397-08002B2CF9AE}" pid="45" name="Phone1.Office">
    <vt:lpwstr>+44-20-7567 8000</vt:lpwstr>
  </property>
  <property fmtid="{D5CDD505-2E9C-101B-9397-08002B2CF9AE}" pid="46" name="CompanyID">
    <vt:lpwstr>C698UBSIB</vt:lpwstr>
  </property>
  <property fmtid="{D5CDD505-2E9C-101B-9397-08002B2CF9AE}" pid="47" name="CompanyLCID">
    <vt:lpwstr>1033</vt:lpwstr>
  </property>
  <property fmtid="{D5CDD505-2E9C-101B-9397-08002B2CF9AE}" pid="48" name="AuthorInfoIncluded">
    <vt:lpwstr>False</vt:lpwstr>
  </property>
  <property fmtid="{D5CDD505-2E9C-101B-9397-08002B2CF9AE}" pid="49" name="AuthorInfoName">
    <vt:lpwstr/>
  </property>
  <property fmtid="{D5CDD505-2E9C-101B-9397-08002B2CF9AE}" pid="50" name="AuthorInfoDetails1">
    <vt:lpwstr/>
  </property>
  <property fmtid="{D5CDD505-2E9C-101B-9397-08002B2CF9AE}" pid="51" name="AuthorInfoDetails2">
    <vt:lpwstr/>
  </property>
  <property fmtid="{D5CDD505-2E9C-101B-9397-08002B2CF9AE}" pid="52" name="AuthorInfoEmail">
    <vt:lpwstr/>
  </property>
  <property fmtid="{D5CDD505-2E9C-101B-9397-08002B2CF9AE}" pid="53" name="AuthorInfoPhone">
    <vt:lpwstr/>
  </property>
  <property fmtid="{D5CDD505-2E9C-101B-9397-08002B2CF9AE}" pid="54" name="Endorsement">
    <vt:lpwstr>UBS Limited is a subsidiary of UBS AG</vt:lpwstr>
  </property>
  <property fmtid="{D5CDD505-2E9C-101B-9397-08002B2CF9AE}" pid="55" name="SectionDivider.Ppt">
    <vt:lpwstr>True</vt:lpwstr>
  </property>
  <property fmtid="{D5CDD505-2E9C-101B-9397-08002B2CF9AE}" pid="56" name="IDStampDateFormatID">
    <vt:lpwstr>F1</vt:lpwstr>
  </property>
  <property fmtid="{D5CDD505-2E9C-101B-9397-08002B2CF9AE}" pid="57" name="IDStampDateFormat-T">
    <vt:lpwstr>MMMM d, yyyy h:mm AM/PM</vt:lpwstr>
  </property>
  <property fmtid="{D5CDD505-2E9C-101B-9397-08002B2CF9AE}" pid="58" name="CalendarDateFormatID">
    <vt:lpwstr>F1</vt:lpwstr>
  </property>
  <property fmtid="{D5CDD505-2E9C-101B-9397-08002B2CF9AE}" pid="59" name="CalendarDateFormat-T">
    <vt:lpwstr>MMMM yyyy</vt:lpwstr>
  </property>
  <property fmtid="{D5CDD505-2E9C-101B-9397-08002B2CF9AE}" pid="60" name="CalendarStartDay">
    <vt:lpwstr>1</vt:lpwstr>
  </property>
  <property fmtid="{D5CDD505-2E9C-101B-9397-08002B2CF9AE}" pid="61" name="CoverPageDateFormatFilter">
    <vt:lpwstr>1</vt:lpwstr>
  </property>
  <property fmtid="{D5CDD505-2E9C-101B-9397-08002B2CF9AE}" pid="62" name="CoverPageDateFormatID">
    <vt:lpwstr>F1</vt:lpwstr>
  </property>
  <property fmtid="{D5CDD505-2E9C-101B-9397-08002B2CF9AE}" pid="63" name="CoverPageDateFormat-T">
    <vt:lpwstr>MMMM d, yyyy</vt:lpwstr>
  </property>
  <property fmtid="{D5CDD505-2E9C-101B-9397-08002B2CF9AE}" pid="64" name="DisclaimerPage.Ppt">
    <vt:lpwstr>True</vt:lpwstr>
  </property>
  <property fmtid="{D5CDD505-2E9C-101B-9397-08002B2CF9AE}" pid="65" name="DisclaimerID.Ppt">
    <vt:lpwstr>D62</vt:lpwstr>
  </property>
  <property fmtid="{D5CDD505-2E9C-101B-9397-08002B2CF9AE}" pid="66" name="UseInternalUBSFont.Office">
    <vt:lpwstr>True</vt:lpwstr>
  </property>
  <property fmtid="{D5CDD505-2E9C-101B-9397-08002B2CF9AE}" pid="67" name="EmbedFonts">
    <vt:lpwstr>False</vt:lpwstr>
  </property>
  <property fmtid="{D5CDD505-2E9C-101B-9397-08002B2CF9AE}" pid="68" name="TableSpacerBorder">
    <vt:lpwstr>False</vt:lpwstr>
  </property>
  <property fmtid="{D5CDD505-2E9C-101B-9397-08002B2CF9AE}" pid="69" name="Address-T">
    <vt:lpwstr>&lt;&lt;Address&gt;&gt;</vt:lpwstr>
  </property>
  <property fmtid="{D5CDD505-2E9C-101B-9397-08002B2CF9AE}" pid="70" name="AmountDealType-T">
    <vt:lpwstr>&lt;&lt;Amt./deal-Type&gt;&gt;</vt:lpwstr>
  </property>
  <property fmtid="{D5CDD505-2E9C-101B-9397-08002B2CF9AE}" pid="71" name="ContactDetails-T">
    <vt:lpwstr>&lt;&lt;Contact details&gt;&gt;</vt:lpwstr>
  </property>
  <property fmtid="{D5CDD505-2E9C-101B-9397-08002B2CF9AE}" pid="72" name="ContactName-T">
    <vt:lpwstr>&lt;&lt;Contact name&gt;&gt;</vt:lpwstr>
  </property>
  <property fmtid="{D5CDD505-2E9C-101B-9397-08002B2CF9AE}" pid="73" name="Date-T">
    <vt:lpwstr>&lt;&lt;Date&gt;&gt;</vt:lpwstr>
  </property>
  <property fmtid="{D5CDD505-2E9C-101B-9397-08002B2CF9AE}" pid="74" name="EMailAddress-T">
    <vt:lpwstr>&lt;&lt;Email address&gt;&gt;</vt:lpwstr>
  </property>
  <property fmtid="{D5CDD505-2E9C-101B-9397-08002B2CF9AE}" pid="75" name="LegalEntity-T">
    <vt:lpwstr>&lt;&lt;Legal entity&gt;&gt;</vt:lpwstr>
  </property>
  <property fmtid="{D5CDD505-2E9C-101B-9397-08002B2CF9AE}" pid="76" name="Logo-T">
    <vt:lpwstr>&lt;&lt;Logo&gt;&gt;</vt:lpwstr>
  </property>
  <property fmtid="{D5CDD505-2E9C-101B-9397-08002B2CF9AE}" pid="77" name="Summary-T">
    <vt:lpwstr>&lt;&lt;Summary&gt;&gt;</vt:lpwstr>
  </property>
  <property fmtid="{D5CDD505-2E9C-101B-9397-08002B2CF9AE}" pid="78" name="TableHeading-T">
    <vt:lpwstr>&lt;&lt;Table heading&gt;&gt;</vt:lpwstr>
  </property>
  <property fmtid="{D5CDD505-2E9C-101B-9397-08002B2CF9AE}" pid="79" name="TableSubheading-T">
    <vt:lpwstr>&lt;&lt;Table subheading&gt;&gt;</vt:lpwstr>
  </property>
  <property fmtid="{D5CDD505-2E9C-101B-9397-08002B2CF9AE}" pid="80" name="Subheading-T">
    <vt:lpwstr>&lt;&lt;Table subheading&gt;&gt;</vt:lpwstr>
  </property>
  <property fmtid="{D5CDD505-2E9C-101B-9397-08002B2CF9AE}" pid="81" name="TelephoneNumber-T">
    <vt:lpwstr>&lt;&lt;Telephone number&gt;&gt;</vt:lpwstr>
  </property>
  <property fmtid="{D5CDD505-2E9C-101B-9397-08002B2CF9AE}" pid="82" name="Text-T">
    <vt:lpwstr>&lt;&lt;Text&gt;&gt;</vt:lpwstr>
  </property>
  <property fmtid="{D5CDD505-2E9C-101B-9397-08002B2CF9AE}" pid="83" name="WebAddress-T">
    <vt:lpwstr>&lt;&lt;Web address</vt:lpwstr>
  </property>
  <property fmtid="{D5CDD505-2E9C-101B-9397-08002B2CF9AE}" pid="84" name="Year-T">
    <vt:lpwstr>&lt;&lt;Year&gt;&gt;</vt:lpwstr>
  </property>
  <property fmtid="{D5CDD505-2E9C-101B-9397-08002B2CF9AE}" pid="85" name="Appendix-T">
    <vt:lpwstr>Appendix</vt:lpwstr>
  </property>
  <property fmtid="{D5CDD505-2E9C-101B-9397-08002B2CF9AE}" pid="86" name="Appendices-T">
    <vt:lpwstr>Appendices</vt:lpwstr>
  </property>
  <property fmtid="{D5CDD505-2E9C-101B-9397-08002B2CF9AE}" pid="87" name="AwardTitle-T">
    <vt:lpwstr>&lt;&lt;Award title&gt;&gt;</vt:lpwstr>
  </property>
  <property fmtid="{D5CDD505-2E9C-101B-9397-08002B2CF9AE}" pid="88" name="AwardSubTitle-T">
    <vt:lpwstr>&lt;&lt;Award subtitle&gt;&gt;</vt:lpwstr>
  </property>
  <property fmtid="{D5CDD505-2E9C-101B-9397-08002B2CF9AE}" pid="89" name="BiographicalDetails-T">
    <vt:lpwstr>&lt;&lt;Biographical details&gt;&gt;</vt:lpwstr>
  </property>
  <property fmtid="{D5CDD505-2E9C-101B-9397-08002B2CF9AE}" pid="90" name="Conclusion-T">
    <vt:lpwstr>&lt;&lt;Conclusion&gt;&gt;</vt:lpwstr>
  </property>
  <property fmtid="{D5CDD505-2E9C-101B-9397-08002B2CF9AE}" pid="91" name="ContactInformation-T">
    <vt:lpwstr>Contact information</vt:lpwstr>
  </property>
  <property fmtid="{D5CDD505-2E9C-101B-9397-08002B2CF9AE}" pid="92" name="Continued-T">
    <vt:lpwstr>Continued</vt:lpwstr>
  </property>
  <property fmtid="{D5CDD505-2E9C-101B-9397-08002B2CF9AE}" pid="93" name="DividerTitle-T">
    <vt:lpwstr>&lt;&lt;Divider title&gt;&gt;</vt:lpwstr>
  </property>
  <property fmtid="{D5CDD505-2E9C-101B-9397-08002B2CF9AE}" pid="94" name="Draft-T">
    <vt:lpwstr>Draft</vt:lpwstr>
  </property>
  <property fmtid="{D5CDD505-2E9C-101B-9397-08002B2CF9AE}" pid="95" name="LayoutHeading-T">
    <vt:lpwstr>&lt;&lt;Layout heading&gt;&gt;</vt:lpwstr>
  </property>
  <property fmtid="{D5CDD505-2E9C-101B-9397-08002B2CF9AE}" pid="96" name="MessageText-T">
    <vt:lpwstr>&lt;&lt;Message&gt;&gt;</vt:lpwstr>
  </property>
  <property fmtid="{D5CDD505-2E9C-101B-9397-08002B2CF9AE}" pid="97" name="Name-T">
    <vt:lpwstr>&lt;&lt;Name&gt;&gt;</vt:lpwstr>
  </property>
  <property fmtid="{D5CDD505-2E9C-101B-9397-08002B2CF9AE}" pid="98" name="Notes-T">
    <vt:lpwstr>Notes</vt:lpwstr>
  </property>
  <property fmtid="{D5CDD505-2E9C-101B-9397-08002B2CF9AE}" pid="99" name="PageHeading-T">
    <vt:lpwstr>&lt;&lt;Page heading&gt;&gt;</vt:lpwstr>
  </property>
  <property fmtid="{D5CDD505-2E9C-101B-9397-08002B2CF9AE}" pid="100" name="PresentationTitle-T">
    <vt:lpwstr>&lt;&lt;Presentation title&gt;&gt;</vt:lpwstr>
  </property>
  <property fmtid="{D5CDD505-2E9C-101B-9397-08002B2CF9AE}" pid="101" name="PresentationSubTitle-T">
    <vt:lpwstr>&lt;&lt;Presentation subtitle&gt;&gt;</vt:lpwstr>
  </property>
  <property fmtid="{D5CDD505-2E9C-101B-9397-08002B2CF9AE}" pid="102" name="PresentationPresenter-T">
    <vt:lpwstr>&lt;&lt;Presentation presenter&gt;&gt;</vt:lpwstr>
  </property>
  <property fmtid="{D5CDD505-2E9C-101B-9397-08002B2CF9AE}" pid="103" name="PresentationPresenterFunction-T">
    <vt:lpwstr>&lt;&lt;Presenter function&gt;&gt;</vt:lpwstr>
  </property>
  <property fmtid="{D5CDD505-2E9C-101B-9397-08002B2CF9AE}" pid="104" name="Quote-T">
    <vt:lpwstr>&lt;&lt;Quote&gt;&gt;</vt:lpwstr>
  </property>
  <property fmtid="{D5CDD505-2E9C-101B-9397-08002B2CF9AE}" pid="105" name="QuoteSource-T">
    <vt:lpwstr>&lt;&lt;Quote source&gt;&gt;</vt:lpwstr>
  </property>
  <property fmtid="{D5CDD505-2E9C-101B-9397-08002B2CF9AE}" pid="106" name="Section-T">
    <vt:lpwstr>Section</vt:lpwstr>
  </property>
  <property fmtid="{D5CDD505-2E9C-101B-9397-08002B2CF9AE}" pid="107" name="Sections-T">
    <vt:lpwstr>Sections</vt:lpwstr>
  </property>
  <property fmtid="{D5CDD505-2E9C-101B-9397-08002B2CF9AE}" pid="108" name="Source-T">
    <vt:lpwstr>Source</vt:lpwstr>
  </property>
  <property fmtid="{D5CDD505-2E9C-101B-9397-08002B2CF9AE}" pid="109" name="Subappendix-T">
    <vt:lpwstr>Subappendix</vt:lpwstr>
  </property>
  <property fmtid="{D5CDD505-2E9C-101B-9397-08002B2CF9AE}" pid="110" name="Subsection-T">
    <vt:lpwstr>Subsection</vt:lpwstr>
  </property>
  <property fmtid="{D5CDD505-2E9C-101B-9397-08002B2CF9AE}" pid="111" name="Subsubappendix-T">
    <vt:lpwstr>Subsubappendix</vt:lpwstr>
  </property>
  <property fmtid="{D5CDD505-2E9C-101B-9397-08002B2CF9AE}" pid="112" name="Subsubsection-T">
    <vt:lpwstr>Subsubsection</vt:lpwstr>
  </property>
  <property fmtid="{D5CDD505-2E9C-101B-9397-08002B2CF9AE}" pid="113" name="TableOfContents-T">
    <vt:lpwstr>Table of contents</vt:lpwstr>
  </property>
  <property fmtid="{D5CDD505-2E9C-101B-9397-08002B2CF9AE}" pid="114" name="Title-T">
    <vt:lpwstr>&lt;&lt;Title&gt;&gt;</vt:lpwstr>
  </property>
  <property fmtid="{D5CDD505-2E9C-101B-9397-08002B2CF9AE}" pid="115" name="Security-T">
    <vt:lpwstr>Strictly confidential</vt:lpwstr>
  </property>
  <property fmtid="{D5CDD505-2E9C-101B-9397-08002B2CF9AE}" pid="116" name="Month1">
    <vt:lpwstr>January</vt:lpwstr>
  </property>
  <property fmtid="{D5CDD505-2E9C-101B-9397-08002B2CF9AE}" pid="117" name="Month2">
    <vt:lpwstr>February</vt:lpwstr>
  </property>
  <property fmtid="{D5CDD505-2E9C-101B-9397-08002B2CF9AE}" pid="118" name="Month3">
    <vt:lpwstr>March</vt:lpwstr>
  </property>
  <property fmtid="{D5CDD505-2E9C-101B-9397-08002B2CF9AE}" pid="119" name="Month4">
    <vt:lpwstr>April</vt:lpwstr>
  </property>
  <property fmtid="{D5CDD505-2E9C-101B-9397-08002B2CF9AE}" pid="120" name="Month5">
    <vt:lpwstr>May</vt:lpwstr>
  </property>
  <property fmtid="{D5CDD505-2E9C-101B-9397-08002B2CF9AE}" pid="121" name="Month6">
    <vt:lpwstr>June</vt:lpwstr>
  </property>
  <property fmtid="{D5CDD505-2E9C-101B-9397-08002B2CF9AE}" pid="122" name="Month7">
    <vt:lpwstr>July</vt:lpwstr>
  </property>
  <property fmtid="{D5CDD505-2E9C-101B-9397-08002B2CF9AE}" pid="123" name="Month8">
    <vt:lpwstr>August</vt:lpwstr>
  </property>
  <property fmtid="{D5CDD505-2E9C-101B-9397-08002B2CF9AE}" pid="124" name="Month9">
    <vt:lpwstr>September</vt:lpwstr>
  </property>
  <property fmtid="{D5CDD505-2E9C-101B-9397-08002B2CF9AE}" pid="125" name="Month10">
    <vt:lpwstr>October</vt:lpwstr>
  </property>
  <property fmtid="{D5CDD505-2E9C-101B-9397-08002B2CF9AE}" pid="126" name="Month11">
    <vt:lpwstr>November</vt:lpwstr>
  </property>
  <property fmtid="{D5CDD505-2E9C-101B-9397-08002B2CF9AE}" pid="127" name="Month12">
    <vt:lpwstr>December</vt:lpwstr>
  </property>
  <property fmtid="{D5CDD505-2E9C-101B-9397-08002B2CF9AE}" pid="128" name="D1">
    <vt:lpwstr>S</vt:lpwstr>
  </property>
  <property fmtid="{D5CDD505-2E9C-101B-9397-08002B2CF9AE}" pid="129" name="D2">
    <vt:lpwstr>M</vt:lpwstr>
  </property>
  <property fmtid="{D5CDD505-2E9C-101B-9397-08002B2CF9AE}" pid="130" name="D3">
    <vt:lpwstr>T</vt:lpwstr>
  </property>
  <property fmtid="{D5CDD505-2E9C-101B-9397-08002B2CF9AE}" pid="131" name="D4">
    <vt:lpwstr>W</vt:lpwstr>
  </property>
  <property fmtid="{D5CDD505-2E9C-101B-9397-08002B2CF9AE}" pid="132" name="D5">
    <vt:lpwstr>T</vt:lpwstr>
  </property>
  <property fmtid="{D5CDD505-2E9C-101B-9397-08002B2CF9AE}" pid="133" name="D6">
    <vt:lpwstr>F</vt:lpwstr>
  </property>
  <property fmtid="{D5CDD505-2E9C-101B-9397-08002B2CF9AE}" pid="134" name="D7">
    <vt:lpwstr>S</vt:lpwstr>
  </property>
  <property fmtid="{D5CDD505-2E9C-101B-9397-08002B2CF9AE}" pid="135" name="Chart_Num_Categories_On_XAxis">
    <vt:lpwstr>6</vt:lpwstr>
  </property>
  <property fmtid="{D5CDD505-2E9C-101B-9397-08002B2CF9AE}" pid="136" name="Chart_Annotation_Add_Date">
    <vt:lpwstr>True</vt:lpwstr>
  </property>
  <property fmtid="{D5CDD505-2E9C-101B-9397-08002B2CF9AE}" pid="137" name="Chart_Annotation_Date_Bold">
    <vt:lpwstr>True</vt:lpwstr>
  </property>
  <property fmtid="{D5CDD505-2E9C-101B-9397-08002B2CF9AE}" pid="138" name="Chart_Annotation_Date_Format">
    <vt:lpwstr>F1</vt:lpwstr>
  </property>
  <property fmtid="{D5CDD505-2E9C-101B-9397-08002B2CF9AE}" pid="139" name="Chart_Pie_Chart_Labels">
    <vt:lpwstr>True</vt:lpwstr>
  </property>
  <property fmtid="{D5CDD505-2E9C-101B-9397-08002B2CF9AE}" pid="140" name="Chart_Pie_Chart_Legend">
    <vt:lpwstr>False</vt:lpwstr>
  </property>
  <property fmtid="{D5CDD505-2E9C-101B-9397-08002B2CF9AE}" pid="141" name="Chart_Average_Translated-T">
    <vt:lpwstr>Average</vt:lpwstr>
  </property>
  <property fmtid="{D5CDD505-2E9C-101B-9397-08002B2CF9AE}" pid="142" name="Chart_Share_PX-T">
    <vt:lpwstr>Stock price</vt:lpwstr>
  </property>
  <property fmtid="{D5CDD505-2E9C-101B-9397-08002B2CF9AE}" pid="143" name="Chart_Stock_Volume_XAxis-T">
    <vt:lpwstr>Closing date</vt:lpwstr>
  </property>
  <property fmtid="{D5CDD505-2E9C-101B-9397-08002B2CF9AE}" pid="144" name="Chart_Volume_Label-T">
    <vt:lpwstr>Volume (000s)</vt:lpwstr>
  </property>
  <property fmtid="{D5CDD505-2E9C-101B-9397-08002B2CF9AE}" pid="145" name="Chart_Thick_Lines">
    <vt:lpwstr>False</vt:lpwstr>
  </property>
  <property fmtid="{D5CDD505-2E9C-101B-9397-08002B2CF9AE}" pid="146" name="Chart_Show_Gridlines">
    <vt:lpwstr>False</vt:lpwstr>
  </property>
  <property fmtid="{D5CDD505-2E9C-101B-9397-08002B2CF9AE}" pid="147" name="Chart_Show_YAxis">
    <vt:lpwstr>True</vt:lpwstr>
  </property>
  <property fmtid="{D5CDD505-2E9C-101B-9397-08002B2CF9AE}" pid="148" name="Chart_Use_Stack_White_Border">
    <vt:lpwstr>True</vt:lpwstr>
  </property>
  <property fmtid="{D5CDD505-2E9C-101B-9397-08002B2CF9AE}" pid="149" name="Chart_Use_Dash_Style">
    <vt:lpwstr>False</vt:lpwstr>
  </property>
  <property fmtid="{D5CDD505-2E9C-101B-9397-08002B2CF9AE}" pid="150" name="DateFormat.Ppt">
    <vt:lpwstr>F1</vt:lpwstr>
  </property>
  <property fmtid="{D5CDD505-2E9C-101B-9397-08002B2CF9AE}" pid="151" name="DraftStamp.Ppt">
    <vt:bool>false</vt:bool>
  </property>
  <property fmtid="{D5CDD505-2E9C-101B-9397-08002B2CF9AE}" pid="152" name="ContentTypeId">
    <vt:lpwstr>0x0101004F651759133ECC4C83CA772F89053DF9</vt:lpwstr>
  </property>
  <property fmtid="{D5CDD505-2E9C-101B-9397-08002B2CF9AE}" pid="153" name="IncludeID.Ppt">
    <vt:bool>false</vt:bool>
  </property>
  <property fmtid="{D5CDD505-2E9C-101B-9397-08002B2CF9AE}" pid="154" name="_SIProp12DataClass+e09bbfc2-ea1a-46da-bc90-56b72333b9d1">
    <vt:lpwstr>v=1.2&gt;I=e09bbfc2-ea1a-46da-bc90-56b72333b9d1&amp;N=Internal&amp;V=1.3&amp;U=UBSPROD%5ct620761&amp;D=Ullrich%2c+Andrea&amp;A=Associated&amp;H=True</vt:lpwstr>
  </property>
  <property fmtid="{D5CDD505-2E9C-101B-9397-08002B2CF9AE}" pid="155" name="IQP_Classification">
    <vt:lpwstr>Internal</vt:lpwstr>
  </property>
  <property fmtid="{D5CDD505-2E9C-101B-9397-08002B2CF9AE}" pid="156" name="MSIP_Label_cd77c129-9c20-49d5-a3d9-4bcda846c6fd_Enabled">
    <vt:lpwstr>True</vt:lpwstr>
  </property>
</Properties>
</file>